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14"/>
  </p:notesMasterIdLst>
  <p:handoutMasterIdLst>
    <p:handoutMasterId r:id="rId15"/>
  </p:handoutMasterIdLst>
  <p:sldIdLst>
    <p:sldId id="257" r:id="rId4"/>
    <p:sldId id="256" r:id="rId5"/>
    <p:sldId id="265" r:id="rId6"/>
    <p:sldId id="266" r:id="rId7"/>
    <p:sldId id="264" r:id="rId8"/>
    <p:sldId id="262" r:id="rId9"/>
    <p:sldId id="267" r:id="rId10"/>
    <p:sldId id="263" r:id="rId11"/>
    <p:sldId id="269" r:id="rId12"/>
    <p:sldId id="258" r:id="rId13"/>
  </p:sldIdLst>
  <p:sldSz cx="20104100" cy="11309350"/>
  <p:notesSz cx="7559675" cy="106918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62">
          <p15:clr>
            <a:srgbClr val="A4A3A4"/>
          </p15:clr>
        </p15:guide>
        <p15:guide id="2" pos="63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2C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2421" dt="2026-10-19T11:24:18.2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17" autoAdjust="0"/>
  </p:normalViewPr>
  <p:slideViewPr>
    <p:cSldViewPr>
      <p:cViewPr varScale="1">
        <p:scale>
          <a:sx n="58" d="100"/>
          <a:sy n="58" d="100"/>
        </p:scale>
        <p:origin x="126" y="252"/>
      </p:cViewPr>
      <p:guideLst>
        <p:guide orient="horz" pos="3562"/>
        <p:guide pos="63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pl-PL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3" name="Symbol zastępczy daty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pl-PL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4" name="Symbol zastępczy stopki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pl-PL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5" name="Symbol zastępczy numeru slajdu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040E25EE-AA46-436B-9B58-47B6DE71A07D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400"/>
              </a:pPr>
              <a:t>‹#›</a:t>
            </a:fld>
            <a:endParaRPr lang="pl-PL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2269408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pl-PL"/>
          </a:p>
        </p:txBody>
      </p:sp>
      <p:sp>
        <p:nvSpPr>
          <p:cNvPr id="4" name="Symbol zastępczy nagłówka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pl-PL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pl-PL"/>
          </a:p>
        </p:txBody>
      </p:sp>
      <p:sp>
        <p:nvSpPr>
          <p:cNvPr id="5" name="Symbol zastępczy daty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pl-PL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pl-PL"/>
          </a:p>
        </p:txBody>
      </p:sp>
      <p:sp>
        <p:nvSpPr>
          <p:cNvPr id="6" name="Symbol zastępczy stopki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hangingPunct="0">
              <a:buNone/>
              <a:tabLst/>
              <a:defRPr lang="pl-PL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pl-PL"/>
          </a:p>
        </p:txBody>
      </p:sp>
      <p:sp>
        <p:nvSpPr>
          <p:cNvPr id="7" name="Symbol zastępczy numeru slajdu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hangingPunct="0">
              <a:buNone/>
              <a:tabLst/>
              <a:defRPr lang="pl-PL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88A043EF-D73B-494A-8511-0AFB909120A6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586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pl-PL" sz="2000" b="0" i="0" u="none" strike="noStrike" kern="1200">
        <a:ln>
          <a:noFill/>
        </a:ln>
        <a:latin typeface="Arial" pitchFamily="18"/>
        <a:ea typeface="Microsoft YaHei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08125" y="3513138"/>
            <a:ext cx="17087850" cy="2424112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016250" y="6408738"/>
            <a:ext cx="14071600" cy="289083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8CE1134F-C9AD-4464-9C28-E3E0F87E4594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C146C8A-7A4A-46A0-AF61-C89391BF470F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10855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8CE1134F-C9AD-4464-9C28-E3E0F87E4594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6A86961-E6E7-4E83-8120-AE551B62D81C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24140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87500" y="7267575"/>
            <a:ext cx="17089438" cy="22463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587500" y="4792663"/>
            <a:ext cx="17089438" cy="2474912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8CE1134F-C9AD-4464-9C28-E3E0F87E4594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F49766B-249C-406C-8C18-21257B3CE6C7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50172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004888" y="2646363"/>
            <a:ext cx="8969375" cy="74628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0126663" y="2646363"/>
            <a:ext cx="8970962" cy="74628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8CE1134F-C9AD-4464-9C28-E3E0F87E4594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0689EC8-9066-4B96-8EEF-593C10E4C8D2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4712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4888" y="452438"/>
            <a:ext cx="18094325" cy="188595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004888" y="2532063"/>
            <a:ext cx="8883650" cy="10541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004888" y="3586163"/>
            <a:ext cx="8883650" cy="6516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10212388" y="2532063"/>
            <a:ext cx="8886825" cy="10541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10212388" y="3586163"/>
            <a:ext cx="8886825" cy="6516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stopki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8" name="Symbol zastępczy daty 7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8CE1134F-C9AD-4464-9C28-E3E0F87E4594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EC5D434-FED8-4B30-A51F-3AC3EA1CA4E2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1385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8CE1134F-C9AD-4464-9C28-E3E0F87E4594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62682CB-C113-42AC-949D-C10161B1F2D2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08648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8CE1134F-C9AD-4464-9C28-E3E0F87E4594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D4A34DD-A18B-4D9A-8550-9F0C8779AE74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775512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4888" y="450850"/>
            <a:ext cx="6615112" cy="1916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859713" y="450850"/>
            <a:ext cx="11239500" cy="965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004888" y="2366963"/>
            <a:ext cx="6615112" cy="77358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8CE1134F-C9AD-4464-9C28-E3E0F87E4594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AE084B1-58E3-4E4F-8746-53291394FE32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67922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40175" y="7916863"/>
            <a:ext cx="12063413" cy="9350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3940175" y="1011238"/>
            <a:ext cx="12063413" cy="67849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3940175" y="8851900"/>
            <a:ext cx="12063413" cy="1327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8CE1134F-C9AD-4464-9C28-E3E0F87E4594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60C20C3-390A-4E07-8163-FBAE1CDA984A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522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8CE1134F-C9AD-4464-9C28-E3E0F87E4594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1ABB873-CBE8-4985-9265-B092FFA8BAE2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0837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14574838" y="2646363"/>
            <a:ext cx="4522787" cy="7462837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004888" y="2646363"/>
            <a:ext cx="13417550" cy="7462837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8CE1134F-C9AD-4464-9C28-E3E0F87E4594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253516A-DC60-4B9C-AF82-D0FB09D85E7B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64434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08125" y="3513138"/>
            <a:ext cx="17087850" cy="2424112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016250" y="6408738"/>
            <a:ext cx="14071600" cy="289083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973731CE-0D27-4A5C-9F1D-7A265404311A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E1DB6B7-F753-4439-902B-9BF36E69DDD2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889617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973731CE-0D27-4A5C-9F1D-7A265404311A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8E0FB8A-0CA2-4BE6-A3C4-3232274530E9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94545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87500" y="7267575"/>
            <a:ext cx="17089438" cy="22463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587500" y="4792663"/>
            <a:ext cx="17089438" cy="2474912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973731CE-0D27-4A5C-9F1D-7A265404311A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C04F556-E6F4-4790-A1DB-66B76E54392D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03863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3810000" y="4448175"/>
            <a:ext cx="6165850" cy="296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0128250" y="4448175"/>
            <a:ext cx="6165850" cy="296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973731CE-0D27-4A5C-9F1D-7A265404311A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FB98450-BF30-4044-B7D8-FE2126622930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13090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4888" y="452438"/>
            <a:ext cx="18094325" cy="188595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004888" y="2532063"/>
            <a:ext cx="8883650" cy="10541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004888" y="3586163"/>
            <a:ext cx="8883650" cy="6516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10212388" y="2532063"/>
            <a:ext cx="8886825" cy="10541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10212388" y="3586163"/>
            <a:ext cx="8886825" cy="6516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stopki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8" name="Symbol zastępczy daty 7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973731CE-0D27-4A5C-9F1D-7A265404311A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2F2DF04-29A6-4A16-866F-C96A0C43AEC9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854785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973731CE-0D27-4A5C-9F1D-7A265404311A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9F9A89E-E9B9-438A-97EA-667FA1395DEA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128372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973731CE-0D27-4A5C-9F1D-7A265404311A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510BCF7-57B9-4BE2-9B66-B0A289029189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64569364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4888" y="450850"/>
            <a:ext cx="6615112" cy="1916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859713" y="450850"/>
            <a:ext cx="11239500" cy="965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004888" y="2366963"/>
            <a:ext cx="6615112" cy="77358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973731CE-0D27-4A5C-9F1D-7A265404311A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435E54B-4B56-4A85-9D79-F8D372FF5E7A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55654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40175" y="7916863"/>
            <a:ext cx="12063413" cy="9350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3940175" y="1011238"/>
            <a:ext cx="12063413" cy="67849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3940175" y="8851900"/>
            <a:ext cx="12063413" cy="1327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973731CE-0D27-4A5C-9F1D-7A265404311A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BF13B04-B5DB-4B0A-A48F-CBCE1769F01C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29928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973731CE-0D27-4A5C-9F1D-7A265404311A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7F5E2F9-A4B6-4E65-86DE-C35D318F4A40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43333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13173075" y="4448175"/>
            <a:ext cx="3121025" cy="2963863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3810000" y="4448175"/>
            <a:ext cx="9210675" cy="2963863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973731CE-0D27-4A5C-9F1D-7A265404311A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C132B58-62AA-4572-BDD8-EAB8072A8607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037355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08125" y="3513138"/>
            <a:ext cx="17087850" cy="2424112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016250" y="6408738"/>
            <a:ext cx="14071600" cy="289083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AD69BF19-C124-4644-8933-6B8254F8038C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D4F9530-F702-4870-AB31-1D5C297578EC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532123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AD69BF19-C124-4644-8933-6B8254F8038C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C7D3728-B8A9-46FB-BFD2-EDBC5315D32D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053479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87500" y="7267575"/>
            <a:ext cx="17089438" cy="22463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587500" y="4792663"/>
            <a:ext cx="17089438" cy="2474912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AD69BF19-C124-4644-8933-6B8254F8038C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CCF0713-FCB6-4CE6-A46D-0E4AE7D0C1CC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48331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004888" y="2646363"/>
            <a:ext cx="8969375" cy="74628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0126663" y="2646363"/>
            <a:ext cx="8970962" cy="74628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AD69BF19-C124-4644-8933-6B8254F8038C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EC68F17-5B98-4D09-BCB7-2E8B81F93D85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50433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4888" y="452438"/>
            <a:ext cx="18094325" cy="188595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004888" y="2532063"/>
            <a:ext cx="8883650" cy="10541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004888" y="3586163"/>
            <a:ext cx="8883650" cy="6516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10212388" y="2532063"/>
            <a:ext cx="8886825" cy="10541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10212388" y="3586163"/>
            <a:ext cx="8886825" cy="6516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stopki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8" name="Symbol zastępczy daty 7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AD69BF19-C124-4644-8933-6B8254F8038C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D6B5BBE-8BC9-4DCE-AF69-1E1BF13015EF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922516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AD69BF19-C124-4644-8933-6B8254F8038C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74683CE-87C1-42E4-8DAC-3C6DC67E1A3D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03654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AD69BF19-C124-4644-8933-6B8254F8038C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F27788D-46D4-4E7B-81A7-C3AFE502121F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92505912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4888" y="450850"/>
            <a:ext cx="6615112" cy="1916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859713" y="450850"/>
            <a:ext cx="11239500" cy="965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004888" y="2366963"/>
            <a:ext cx="6615112" cy="77358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AD69BF19-C124-4644-8933-6B8254F8038C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88EDF64-7CE5-47FE-9191-B2D23CB3B2A0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494226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40175" y="7916863"/>
            <a:ext cx="12063413" cy="9350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3940175" y="1011238"/>
            <a:ext cx="12063413" cy="67849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3940175" y="8851900"/>
            <a:ext cx="12063413" cy="1327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AD69BF19-C124-4644-8933-6B8254F8038C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2FEBD73-68F1-41CF-B1B2-F2FE386D131B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76554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AD69BF19-C124-4644-8933-6B8254F8038C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910769C-94BB-4252-B8A1-F266493FD5EA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554785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14574838" y="450850"/>
            <a:ext cx="4522787" cy="9658350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004888" y="450850"/>
            <a:ext cx="13417550" cy="96583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AD69BF19-C124-4644-8933-6B8254F8038C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C40F711-5A94-4FF8-8E81-B9063796A809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7315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 txBox="1">
            <a:spLocks noGrp="1"/>
          </p:cNvSpPr>
          <p:nvPr>
            <p:ph type="title"/>
          </p:nvPr>
        </p:nvSpPr>
        <p:spPr>
          <a:xfrm>
            <a:off x="7671960" y="5744880"/>
            <a:ext cx="4759559" cy="1005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/>
            <a:r>
              <a:rPr lang="pl-PL"/>
              <a:t>Kliknij, aby edytować format tekstu tytułu</a:t>
            </a:r>
          </a:p>
        </p:txBody>
      </p:sp>
      <p:sp>
        <p:nvSpPr>
          <p:cNvPr id="3" name="Holder 3"/>
          <p:cNvSpPr txBox="1">
            <a:spLocks noGrp="1"/>
          </p:cNvSpPr>
          <p:nvPr>
            <p:ph type="ftr" sz="quarter" idx="3"/>
          </p:nvPr>
        </p:nvSpPr>
        <p:spPr>
          <a:xfrm>
            <a:off x="6835319" y="10517760"/>
            <a:ext cx="6432840" cy="565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 lvl="0" rtl="0" hangingPunct="0">
              <a:buNone/>
              <a:tabLst/>
              <a:defRPr lang="pl-PL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pl-PL"/>
          </a:p>
        </p:txBody>
      </p:sp>
      <p:sp>
        <p:nvSpPr>
          <p:cNvPr id="4" name="Holder 4"/>
          <p:cNvSpPr txBox="1">
            <a:spLocks noGrp="1"/>
          </p:cNvSpPr>
          <p:nvPr>
            <p:ph type="dt" sz="half" idx="2"/>
          </p:nvPr>
        </p:nvSpPr>
        <p:spPr>
          <a:xfrm>
            <a:off x="1005119" y="10517760"/>
            <a:ext cx="4623480" cy="565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 marL="0" marR="0" lvl="0" indent="0" algn="l" rtl="0" hangingPunct="0">
              <a:spcBef>
                <a:spcPts val="0"/>
              </a:spcBef>
              <a:spcAft>
                <a:spcPts val="0"/>
              </a:spcAft>
              <a:buNone/>
              <a:tabLst/>
              <a:defRPr lang="pl-PL" sz="1800" b="0" i="0" u="none" strike="noStrike" kern="1200" spc="0">
                <a:solidFill>
                  <a:srgbClr val="8B8B8B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8CE1134F-C9AD-4464-9C28-E3E0F87E4594}" type="datetime1">
              <a:rPr lang="pl-PL"/>
              <a:pPr lvl="0"/>
              <a:t>19.10.2026</a:t>
            </a:fld>
            <a:endParaRPr lang="pl-PL"/>
          </a:p>
        </p:txBody>
      </p:sp>
      <p:sp>
        <p:nvSpPr>
          <p:cNvPr id="5" name="Holder 5"/>
          <p:cNvSpPr txBox="1">
            <a:spLocks noGrp="1"/>
          </p:cNvSpPr>
          <p:nvPr>
            <p:ph type="sldNum" sz="quarter" idx="4"/>
          </p:nvPr>
        </p:nvSpPr>
        <p:spPr>
          <a:xfrm>
            <a:off x="14474880" y="10517760"/>
            <a:ext cx="4623480" cy="565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 marL="0" marR="0" lvl="0" indent="0" algn="r" rtl="0" hangingPunct="0">
              <a:spcBef>
                <a:spcPts val="0"/>
              </a:spcBef>
              <a:spcAft>
                <a:spcPts val="0"/>
              </a:spcAft>
              <a:buNone/>
              <a:tabLst/>
              <a:defRPr lang="pl-PL" sz="1800" b="0" i="0" u="none" strike="noStrike" kern="1200" spc="0">
                <a:solidFill>
                  <a:srgbClr val="8B8B8B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0AACB933-B391-4610-82F6-486611868014}" type="slidenum">
              <a:rPr/>
              <a:pPr lvl="0"/>
              <a:t>‹#›</a:t>
            </a:fld>
            <a:endParaRPr lang="pl-PL"/>
          </a:p>
        </p:txBody>
      </p:sp>
      <p:sp>
        <p:nvSpPr>
          <p:cNvPr id="6" name="Symbol zastępczy tekstu 5"/>
          <p:cNvSpPr txBox="1">
            <a:spLocks noGrp="1"/>
          </p:cNvSpPr>
          <p:nvPr>
            <p:ph type="body" idx="1"/>
          </p:nvPr>
        </p:nvSpPr>
        <p:spPr>
          <a:xfrm>
            <a:off x="1005119" y="2646360"/>
            <a:ext cx="18093240" cy="7463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lvl="0" algn="ctr" rtl="0" hangingPunct="0">
        <a:buNone/>
        <a:tabLst/>
        <a:defRPr lang="pl-PL" sz="6400" b="1" i="0" u="none" strike="noStrike" kern="1200" spc="0">
          <a:ln>
            <a:noFill/>
          </a:ln>
          <a:solidFill>
            <a:srgbClr val="000000"/>
          </a:solidFill>
          <a:latin typeface="Roboto" pitchFamily="18"/>
          <a:ea typeface="Microsoft YaHei" pitchFamily="2"/>
          <a:cs typeface="Roboto" pitchFamily="2"/>
        </a:defRPr>
      </a:lvl1pPr>
    </p:titleStyle>
    <p:bodyStyle>
      <a:lvl1pPr rtl="0" hangingPunct="0">
        <a:spcBef>
          <a:spcPts val="0"/>
        </a:spcBef>
        <a:spcAft>
          <a:spcPts val="1417"/>
        </a:spcAft>
        <a:tabLst/>
        <a:defRPr lang="pl-PL" sz="1800" b="0" i="0" u="none" strike="noStrike" kern="1200" spc="0">
          <a:ln>
            <a:noFill/>
          </a:ln>
          <a:latin typeface="Calibri" pitchFamily="18"/>
          <a:ea typeface="Microsoft YaHei" pitchFamily="2"/>
        </a:defRPr>
      </a:lvl1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 txBox="1">
            <a:spLocks noGrp="1"/>
          </p:cNvSpPr>
          <p:nvPr>
            <p:ph type="title"/>
          </p:nvPr>
        </p:nvSpPr>
        <p:spPr>
          <a:xfrm>
            <a:off x="7671960" y="5744880"/>
            <a:ext cx="4759559" cy="1005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/>
            <a:r>
              <a:rPr lang="pl-PL"/>
              <a:t>Kliknij, aby edytować format tekstu tytułu</a:t>
            </a:r>
          </a:p>
        </p:txBody>
      </p:sp>
      <p:sp>
        <p:nvSpPr>
          <p:cNvPr id="3" name="Holder 3"/>
          <p:cNvSpPr txBox="1">
            <a:spLocks noGrp="1"/>
          </p:cNvSpPr>
          <p:nvPr>
            <p:ph type="body" idx="1"/>
          </p:nvPr>
        </p:nvSpPr>
        <p:spPr>
          <a:xfrm>
            <a:off x="3809880" y="4448520"/>
            <a:ext cx="12484440" cy="29631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9pPr>
          </a:lstStyle>
          <a:p>
            <a:pPr lvl="0"/>
            <a:r>
              <a:rPr lang="pl-PL"/>
              <a:t>Kliknij, aby edytować format tekstu konspektu</a:t>
            </a:r>
          </a:p>
          <a:p>
            <a:pPr lvl="1"/>
            <a:r>
              <a:rPr lang="pl-PL"/>
              <a:t>Drugi poziom konspektu</a:t>
            </a:r>
          </a:p>
          <a:p>
            <a:pPr lvl="2"/>
            <a:r>
              <a:rPr lang="pl-PL"/>
              <a:t>Trzeci poziom konspektu</a:t>
            </a:r>
          </a:p>
          <a:p>
            <a:pPr lvl="3"/>
            <a:r>
              <a:rPr lang="pl-PL"/>
              <a:t>Czwarty poziom konspektu</a:t>
            </a:r>
          </a:p>
          <a:p>
            <a:pPr lvl="4"/>
            <a:r>
              <a:rPr lang="pl-PL"/>
              <a:t>Piąty poziom konspektu</a:t>
            </a:r>
          </a:p>
          <a:p>
            <a:pPr lvl="5"/>
            <a:r>
              <a:rPr lang="pl-PL"/>
              <a:t>Szósty poziom konspektu</a:t>
            </a:r>
          </a:p>
          <a:p>
            <a:pPr lvl="6"/>
            <a:r>
              <a:rPr lang="pl-PL"/>
              <a:t>Siódmy poziom konspektu</a:t>
            </a:r>
          </a:p>
          <a:p>
            <a:pPr lvl="7"/>
            <a:r>
              <a:rPr lang="pl-PL"/>
              <a:t>Ósmy poziom konspektu</a:t>
            </a:r>
          </a:p>
          <a:p>
            <a:pPr lvl="8"/>
            <a:r>
              <a:rPr lang="pl-PL"/>
              <a:t>Dziewiąty poziom konspektu</a:t>
            </a:r>
          </a:p>
        </p:txBody>
      </p:sp>
      <p:sp>
        <p:nvSpPr>
          <p:cNvPr id="4" name="Holder 4"/>
          <p:cNvSpPr txBox="1">
            <a:spLocks noGrp="1"/>
          </p:cNvSpPr>
          <p:nvPr>
            <p:ph type="ftr" sz="quarter" idx="3"/>
          </p:nvPr>
        </p:nvSpPr>
        <p:spPr>
          <a:xfrm>
            <a:off x="6835319" y="10517760"/>
            <a:ext cx="6432840" cy="565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 lvl="0" rtl="0" hangingPunct="0">
              <a:buNone/>
              <a:tabLst/>
              <a:defRPr lang="pl-PL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pl-PL"/>
          </a:p>
        </p:txBody>
      </p:sp>
      <p:sp>
        <p:nvSpPr>
          <p:cNvPr id="5" name="Holder 5"/>
          <p:cNvSpPr txBox="1">
            <a:spLocks noGrp="1"/>
          </p:cNvSpPr>
          <p:nvPr>
            <p:ph type="dt" sz="half" idx="2"/>
          </p:nvPr>
        </p:nvSpPr>
        <p:spPr>
          <a:xfrm>
            <a:off x="1005119" y="10517760"/>
            <a:ext cx="4623480" cy="565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 marL="0" marR="0" lvl="0" indent="0" algn="l" rtl="0" hangingPunct="0">
              <a:spcBef>
                <a:spcPts val="0"/>
              </a:spcBef>
              <a:spcAft>
                <a:spcPts val="0"/>
              </a:spcAft>
              <a:buNone/>
              <a:tabLst/>
              <a:defRPr lang="pl-PL" sz="1800" b="0" i="0" u="none" strike="noStrike" kern="1200" spc="0">
                <a:solidFill>
                  <a:srgbClr val="8B8B8B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973731CE-0D27-4A5C-9F1D-7A265404311A}" type="datetime1">
              <a:rPr lang="pl-PL"/>
              <a:pPr lvl="0"/>
              <a:t>19.10.2026</a:t>
            </a:fld>
            <a:endParaRPr lang="pl-PL"/>
          </a:p>
        </p:txBody>
      </p:sp>
      <p:sp>
        <p:nvSpPr>
          <p:cNvPr id="6" name="Holder 6"/>
          <p:cNvSpPr txBox="1">
            <a:spLocks noGrp="1"/>
          </p:cNvSpPr>
          <p:nvPr>
            <p:ph type="sldNum" sz="quarter" idx="4"/>
          </p:nvPr>
        </p:nvSpPr>
        <p:spPr>
          <a:xfrm>
            <a:off x="14474880" y="10517760"/>
            <a:ext cx="4623480" cy="565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 marL="0" marR="0" lvl="0" indent="0" algn="r" rtl="0" hangingPunct="0">
              <a:spcBef>
                <a:spcPts val="0"/>
              </a:spcBef>
              <a:spcAft>
                <a:spcPts val="0"/>
              </a:spcAft>
              <a:buNone/>
              <a:tabLst/>
              <a:defRPr lang="pl-PL" sz="1800" b="0" i="0" u="none" strike="noStrike" kern="1200" spc="0">
                <a:solidFill>
                  <a:srgbClr val="8B8B8B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F1B1CCE0-4B34-4D74-9F26-3C0EE034A41D}" type="slidenum">
              <a:rPr/>
              <a:pPr lvl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lvl="0" algn="ctr" rtl="0" hangingPunct="0">
        <a:buNone/>
        <a:tabLst/>
        <a:defRPr lang="pl-PL" sz="6400" b="1" i="0" u="none" strike="noStrike" kern="1200" spc="0">
          <a:ln>
            <a:noFill/>
          </a:ln>
          <a:solidFill>
            <a:srgbClr val="000000"/>
          </a:solidFill>
          <a:latin typeface="Roboto" pitchFamily="18"/>
          <a:ea typeface="Microsoft YaHei" pitchFamily="2"/>
          <a:cs typeface="Roboto" pitchFamily="2"/>
        </a:defRPr>
      </a:lvl1pPr>
    </p:titleStyle>
    <p:bodyStyle>
      <a:lvl1pPr marL="0" marR="0" lvl="0" indent="0" rtl="0" hangingPunct="0">
        <a:buNone/>
        <a:tabLst/>
        <a:defRPr lang="pl-PL" sz="6400" b="1" i="0" u="none" strike="noStrike" spc="0">
          <a:solidFill>
            <a:srgbClr val="FFD002"/>
          </a:solidFill>
          <a:latin typeface="Roboto" pitchFamily="18"/>
          <a:cs typeface="Roboto"/>
        </a:defRPr>
      </a:lvl1pPr>
      <a:lvl2pPr marL="0" marR="0" lvl="1" indent="0" rtl="0" hangingPunct="0">
        <a:buSzPct val="75000"/>
        <a:buFont typeface="StarSymbol"/>
        <a:buChar char="–"/>
        <a:tabLst/>
        <a:defRPr lang="pl-PL" sz="6400" b="1" i="0" u="none" strike="noStrike" spc="0">
          <a:solidFill>
            <a:srgbClr val="FFD002"/>
          </a:solidFill>
          <a:latin typeface="Roboto" pitchFamily="18"/>
          <a:cs typeface="Roboto"/>
        </a:defRPr>
      </a:lvl2pPr>
      <a:lvl3pPr marL="0" marR="0" lvl="2" indent="0" rtl="0" hangingPunct="0">
        <a:buSzPct val="45000"/>
        <a:buFont typeface="StarSymbol"/>
        <a:buChar char="●"/>
        <a:tabLst/>
        <a:defRPr lang="pl-PL" sz="6400" b="1" i="0" u="none" strike="noStrike" spc="0">
          <a:solidFill>
            <a:srgbClr val="FFD002"/>
          </a:solidFill>
          <a:latin typeface="Roboto" pitchFamily="18"/>
          <a:cs typeface="Roboto"/>
        </a:defRPr>
      </a:lvl3pPr>
      <a:lvl4pPr marL="0" marR="0" lvl="3" indent="0" rtl="0" hangingPunct="0">
        <a:buSzPct val="75000"/>
        <a:buFont typeface="StarSymbol"/>
        <a:buChar char="–"/>
        <a:tabLst/>
        <a:defRPr lang="pl-PL" sz="6400" b="1" i="0" u="none" strike="noStrike" spc="0">
          <a:solidFill>
            <a:srgbClr val="FFD002"/>
          </a:solidFill>
          <a:latin typeface="Roboto" pitchFamily="18"/>
          <a:cs typeface="Roboto"/>
        </a:defRPr>
      </a:lvl4pPr>
      <a:lvl5pPr marL="0" marR="0" lvl="4" indent="0" rtl="0" hangingPunct="0">
        <a:buSzPct val="45000"/>
        <a:buFont typeface="StarSymbol"/>
        <a:buChar char="●"/>
        <a:tabLst/>
        <a:defRPr lang="pl-PL" sz="6400" b="1" i="0" u="none" strike="noStrike" spc="0">
          <a:solidFill>
            <a:srgbClr val="FFD002"/>
          </a:solidFill>
          <a:latin typeface="Roboto" pitchFamily="18"/>
          <a:cs typeface="Roboto"/>
        </a:defRPr>
      </a:lvl5pPr>
      <a:lvl6pPr marL="0" marR="0" lvl="5" indent="0" rtl="0" hangingPunct="0">
        <a:buSzPct val="45000"/>
        <a:buFont typeface="StarSymbol"/>
        <a:buChar char="●"/>
        <a:tabLst/>
        <a:defRPr lang="pl-PL" sz="6400" b="1" i="0" u="none" strike="noStrike" spc="0">
          <a:solidFill>
            <a:srgbClr val="FFD002"/>
          </a:solidFill>
          <a:latin typeface="Roboto" pitchFamily="18"/>
          <a:cs typeface="Roboto"/>
        </a:defRPr>
      </a:lvl6pPr>
      <a:lvl7pPr marL="0" marR="0" lvl="6" indent="0" rtl="0" hangingPunct="0">
        <a:buSzPct val="45000"/>
        <a:buFont typeface="StarSymbol"/>
        <a:buChar char="●"/>
        <a:tabLst/>
        <a:defRPr lang="pl-PL" sz="6400" b="1" i="0" u="none" strike="noStrike" spc="0">
          <a:solidFill>
            <a:srgbClr val="FFD002"/>
          </a:solidFill>
          <a:latin typeface="Roboto" pitchFamily="18"/>
          <a:cs typeface="Roboto"/>
        </a:defRPr>
      </a:lvl7pPr>
      <a:lvl8pPr marL="0" marR="0" lvl="7" indent="0" rtl="0" hangingPunct="0">
        <a:buSzPct val="45000"/>
        <a:buFont typeface="StarSymbol"/>
        <a:buChar char="●"/>
        <a:tabLst/>
        <a:defRPr lang="pl-PL" sz="6400" b="1" i="0" u="none" strike="noStrike" spc="0">
          <a:solidFill>
            <a:srgbClr val="FFD002"/>
          </a:solidFill>
          <a:latin typeface="Roboto" pitchFamily="18"/>
          <a:cs typeface="Roboto"/>
        </a:defRPr>
      </a:lvl8pPr>
      <a:lvl9pPr marL="0" marR="0" lvl="8" indent="0" rtl="0" hangingPunct="0">
        <a:buSzPct val="45000"/>
        <a:buFont typeface="StarSymbol"/>
        <a:buChar char="●"/>
        <a:tabLst/>
        <a:defRPr lang="pl-PL" sz="6400" b="1" i="0" u="none" strike="noStrike" spc="0">
          <a:solidFill>
            <a:srgbClr val="FFD002"/>
          </a:solidFill>
          <a:latin typeface="Roboto" pitchFamily="18"/>
          <a:cs typeface="Roboto"/>
        </a:defRPr>
      </a:lvl9pPr>
    </p:bodyStyle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 txBox="1">
            <a:spLocks noGrp="1"/>
          </p:cNvSpPr>
          <p:nvPr>
            <p:ph type="ftr" sz="quarter" idx="3"/>
          </p:nvPr>
        </p:nvSpPr>
        <p:spPr>
          <a:xfrm>
            <a:off x="6835319" y="10517760"/>
            <a:ext cx="6432840" cy="565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 lvl="0" rtl="0" hangingPunct="0">
              <a:buNone/>
              <a:tabLst/>
              <a:defRPr lang="pl-PL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pl-PL"/>
          </a:p>
        </p:txBody>
      </p:sp>
      <p:sp>
        <p:nvSpPr>
          <p:cNvPr id="3" name="Holder 3"/>
          <p:cNvSpPr txBox="1">
            <a:spLocks noGrp="1"/>
          </p:cNvSpPr>
          <p:nvPr>
            <p:ph type="dt" sz="half" idx="2"/>
          </p:nvPr>
        </p:nvSpPr>
        <p:spPr>
          <a:xfrm>
            <a:off x="1005119" y="10517760"/>
            <a:ext cx="4623480" cy="565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 marL="0" marR="0" lvl="0" indent="0" algn="l" rtl="0" hangingPunct="0">
              <a:spcBef>
                <a:spcPts val="0"/>
              </a:spcBef>
              <a:spcAft>
                <a:spcPts val="0"/>
              </a:spcAft>
              <a:buNone/>
              <a:tabLst/>
              <a:defRPr lang="pl-PL" sz="1800" b="0" i="0" u="none" strike="noStrike" kern="1200" spc="0">
                <a:solidFill>
                  <a:srgbClr val="8B8B8B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AD69BF19-C124-4644-8933-6B8254F8038C}" type="datetime1">
              <a:rPr lang="pl-PL"/>
              <a:pPr lvl="0"/>
              <a:t>19.10.2026</a:t>
            </a:fld>
            <a:endParaRPr lang="pl-PL"/>
          </a:p>
        </p:txBody>
      </p:sp>
      <p:sp>
        <p:nvSpPr>
          <p:cNvPr id="4" name="Holder 4"/>
          <p:cNvSpPr txBox="1">
            <a:spLocks noGrp="1"/>
          </p:cNvSpPr>
          <p:nvPr>
            <p:ph type="sldNum" sz="quarter" idx="4"/>
          </p:nvPr>
        </p:nvSpPr>
        <p:spPr>
          <a:xfrm>
            <a:off x="14474880" y="10517760"/>
            <a:ext cx="4623480" cy="565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 marL="0" marR="0" lvl="0" indent="0" algn="r" rtl="0" hangingPunct="0">
              <a:spcBef>
                <a:spcPts val="0"/>
              </a:spcBef>
              <a:spcAft>
                <a:spcPts val="0"/>
              </a:spcAft>
              <a:buNone/>
              <a:tabLst/>
              <a:defRPr lang="pl-PL" sz="1800" b="0" i="0" u="none" strike="noStrike" kern="1200" spc="0">
                <a:solidFill>
                  <a:srgbClr val="8B8B8B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892A3AD7-950C-4699-94CC-DBB28F403CA4}" type="slidenum">
              <a:rPr/>
              <a:pPr lvl="0"/>
              <a:t>‹#›</a:t>
            </a:fld>
            <a:endParaRPr lang="pl-PL"/>
          </a:p>
        </p:txBody>
      </p:sp>
      <p:sp>
        <p:nvSpPr>
          <p:cNvPr id="5" name="Symbol zastępczy tytułu 4"/>
          <p:cNvSpPr txBox="1">
            <a:spLocks noGrp="1"/>
          </p:cNvSpPr>
          <p:nvPr>
            <p:ph type="title"/>
          </p:nvPr>
        </p:nvSpPr>
        <p:spPr>
          <a:xfrm>
            <a:off x="1005119" y="451079"/>
            <a:ext cx="18093240" cy="1888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pl-PL"/>
          </a:p>
        </p:txBody>
      </p:sp>
      <p:sp>
        <p:nvSpPr>
          <p:cNvPr id="6" name="Symbol zastępczy tekstu 5"/>
          <p:cNvSpPr txBox="1">
            <a:spLocks noGrp="1"/>
          </p:cNvSpPr>
          <p:nvPr>
            <p:ph type="body" idx="1"/>
          </p:nvPr>
        </p:nvSpPr>
        <p:spPr>
          <a:xfrm>
            <a:off x="1005119" y="2646360"/>
            <a:ext cx="18093240" cy="7463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hangingPunct="0">
        <a:tabLst/>
        <a:defRPr lang="pl-PL" sz="1800" b="0" i="0" u="none" strike="noStrike" kern="1200" spc="0">
          <a:ln>
            <a:noFill/>
          </a:ln>
          <a:latin typeface="Calibri" pitchFamily="18"/>
          <a:ea typeface="Microsoft YaHei" pitchFamily="2"/>
        </a:defRPr>
      </a:lvl1pPr>
    </p:titleStyle>
    <p:bodyStyle>
      <a:lvl1pPr rtl="0" hangingPunct="0">
        <a:spcBef>
          <a:spcPts val="0"/>
        </a:spcBef>
        <a:spcAft>
          <a:spcPts val="1417"/>
        </a:spcAft>
        <a:tabLst/>
        <a:defRPr lang="pl-PL" sz="1800" b="0" i="0" u="none" strike="noStrike" kern="1200" spc="0">
          <a:ln>
            <a:noFill/>
          </a:ln>
          <a:latin typeface="Calibri" pitchFamily="18"/>
          <a:ea typeface="Microsoft YaHei" pitchFamily="2"/>
        </a:defRPr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4">
            <a:extLst>
              <a:ext uri="{FF2B5EF4-FFF2-40B4-BE49-F238E27FC236}">
                <a16:creationId xmlns:a16="http://schemas.microsoft.com/office/drawing/2014/main" id="{4D74C4DD-6293-638B-CBF5-4C4D7DE404B4}"/>
              </a:ext>
            </a:extLst>
          </p:cNvPr>
          <p:cNvSpPr txBox="1"/>
          <p:nvPr/>
        </p:nvSpPr>
        <p:spPr>
          <a:xfrm>
            <a:off x="831431" y="3774317"/>
            <a:ext cx="11633012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9600">
                <a:solidFill>
                  <a:srgbClr val="932C49"/>
                </a:solidFill>
                <a:latin typeface="Poppins Medium"/>
                <a:ea typeface="Calibri"/>
                <a:cs typeface="Poppins Medium"/>
              </a:rPr>
              <a:t>Enter your title.</a:t>
            </a:r>
            <a:endParaRPr lang="pl-PL" sz="9600" dirty="0">
              <a:solidFill>
                <a:srgbClr val="932C49"/>
              </a:solidFill>
              <a:latin typeface="Poppins Medium"/>
              <a:ea typeface="Calibri"/>
              <a:cs typeface="Poppins Medium"/>
            </a:endParaRPr>
          </a:p>
          <a:p>
            <a:r>
              <a:rPr lang="pl-PL" sz="9600">
                <a:solidFill>
                  <a:srgbClr val="932C49"/>
                </a:solidFill>
                <a:latin typeface="Poppins Medium"/>
                <a:ea typeface="Calibri"/>
                <a:cs typeface="Poppins Medium"/>
              </a:rPr>
              <a:t>Be generous </a:t>
            </a:r>
            <a:endParaRPr lang="pl-PL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r>
              <a:rPr lang="pl-PL" sz="9600">
                <a:solidFill>
                  <a:srgbClr val="932C49"/>
                </a:solidFill>
                <a:latin typeface="Poppins Medium"/>
                <a:ea typeface="Calibri"/>
                <a:cs typeface="Poppins Medium"/>
              </a:rPr>
              <a:t>with words</a:t>
            </a:r>
            <a:endParaRPr lang="pl-PL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72435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4">
            <a:extLst>
              <a:ext uri="{FF2B5EF4-FFF2-40B4-BE49-F238E27FC236}">
                <a16:creationId xmlns:a16="http://schemas.microsoft.com/office/drawing/2014/main" id="{0BD3D5C3-73F4-5ADF-D833-E06D5550F0DF}"/>
              </a:ext>
            </a:extLst>
          </p:cNvPr>
          <p:cNvSpPr txBox="1"/>
          <p:nvPr/>
        </p:nvSpPr>
        <p:spPr>
          <a:xfrm>
            <a:off x="831431" y="3774317"/>
            <a:ext cx="11633012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9600">
                <a:solidFill>
                  <a:schemeClr val="bg1"/>
                </a:solidFill>
                <a:latin typeface="Poppins Medium"/>
                <a:ea typeface="Calibri"/>
                <a:cs typeface="Poppins Medium"/>
              </a:rPr>
              <a:t>Enter your title.</a:t>
            </a:r>
          </a:p>
          <a:p>
            <a:r>
              <a:rPr lang="pl-PL" sz="9600">
                <a:solidFill>
                  <a:schemeClr val="bg1"/>
                </a:solidFill>
                <a:latin typeface="Poppins Medium"/>
                <a:ea typeface="Calibri"/>
                <a:cs typeface="Poppins Medium"/>
              </a:rPr>
              <a:t>Be generous </a:t>
            </a:r>
            <a:br>
              <a:rPr lang="pl-PL" sz="9600" dirty="0">
                <a:solidFill>
                  <a:schemeClr val="bg1"/>
                </a:solidFill>
                <a:latin typeface="Poppins Medium"/>
                <a:ea typeface="Calibri"/>
                <a:cs typeface="Poppins Medium"/>
              </a:rPr>
            </a:br>
            <a:r>
              <a:rPr lang="pl-PL" sz="9600">
                <a:solidFill>
                  <a:schemeClr val="bg1"/>
                </a:solidFill>
                <a:latin typeface="Poppins Medium"/>
                <a:ea typeface="Calibri"/>
                <a:cs typeface="Poppins Medium"/>
              </a:rPr>
              <a:t>with words</a:t>
            </a:r>
            <a:endParaRPr lang="pl-PL" sz="9600" dirty="0">
              <a:solidFill>
                <a:schemeClr val="bg1"/>
              </a:solidFill>
              <a:latin typeface="Poppins Medium"/>
              <a:ea typeface="Calibri"/>
              <a:cs typeface="Poppins Medium"/>
            </a:endParaRPr>
          </a:p>
        </p:txBody>
      </p:sp>
    </p:spTree>
    <p:extLst>
      <p:ext uri="{BB962C8B-B14F-4D97-AF65-F5344CB8AC3E}">
        <p14:creationId xmlns:p14="http://schemas.microsoft.com/office/powerpoint/2010/main" val="613708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8A6400-8E85-F1A4-1ABB-098CE8641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446E46E1-6BCF-909E-E32C-E1BFA8DB43AA}"/>
              </a:ext>
            </a:extLst>
          </p:cNvPr>
          <p:cNvSpPr txBox="1"/>
          <p:nvPr/>
        </p:nvSpPr>
        <p:spPr>
          <a:xfrm>
            <a:off x="831431" y="1887952"/>
            <a:ext cx="11633012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9600">
                <a:solidFill>
                  <a:srgbClr val="932C49"/>
                </a:solidFill>
                <a:latin typeface="Poppins Medium"/>
                <a:ea typeface="Calibri"/>
                <a:cs typeface="Poppins Medium"/>
              </a:rPr>
              <a:t>Headline</a:t>
            </a:r>
            <a:endParaRPr lang="en-US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786F2A14-A98D-3160-FFEA-1B69B762150B}"/>
              </a:ext>
            </a:extLst>
          </p:cNvPr>
          <p:cNvSpPr txBox="1"/>
          <p:nvPr/>
        </p:nvSpPr>
        <p:spPr>
          <a:xfrm>
            <a:off x="815637" y="3888554"/>
            <a:ext cx="11771891" cy="441967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pl-PL" sz="4800">
                <a:latin typeface="Poppins"/>
                <a:ea typeface="Open Sans"/>
                <a:cs typeface="Poppins"/>
              </a:rPr>
              <a:t>Enter your content</a:t>
            </a:r>
            <a:endParaRPr lang="pl-PL" sz="4800" dirty="0">
              <a:latin typeface="Poppins"/>
              <a:ea typeface="Open Sans"/>
              <a:cs typeface="Poppins"/>
            </a:endParaRP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pl-PL" sz="4800">
                <a:latin typeface="Poppins"/>
                <a:ea typeface="Open Sans"/>
                <a:cs typeface="Poppins"/>
              </a:rPr>
              <a:t>Edit the list</a:t>
            </a:r>
            <a:endParaRPr lang="pl-PL"/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pl-PL" sz="4800">
                <a:latin typeface="Poppins"/>
                <a:ea typeface="Open Sans"/>
                <a:cs typeface="Poppins"/>
              </a:rPr>
              <a:t>Enter your content</a:t>
            </a:r>
            <a:endParaRPr lang="pl-PL"/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pl-PL" sz="4800">
                <a:latin typeface="Poppins"/>
                <a:ea typeface="Open Sans"/>
                <a:cs typeface="Poppins"/>
              </a:rPr>
              <a:t>Edit the list</a:t>
            </a:r>
          </a:p>
        </p:txBody>
      </p:sp>
    </p:spTree>
    <p:extLst>
      <p:ext uri="{BB962C8B-B14F-4D97-AF65-F5344CB8AC3E}">
        <p14:creationId xmlns:p14="http://schemas.microsoft.com/office/powerpoint/2010/main" val="584108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D8755F-9532-1CE9-D514-FC3AF50B1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9">
            <a:extLst>
              <a:ext uri="{FF2B5EF4-FFF2-40B4-BE49-F238E27FC236}">
                <a16:creationId xmlns:a16="http://schemas.microsoft.com/office/drawing/2014/main" id="{B4462B87-F6DC-839F-891F-67AF6EBECFF4}"/>
              </a:ext>
            </a:extLst>
          </p:cNvPr>
          <p:cNvSpPr txBox="1"/>
          <p:nvPr/>
        </p:nvSpPr>
        <p:spPr>
          <a:xfrm>
            <a:off x="831580" y="1888032"/>
            <a:ext cx="17798269" cy="6001643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9600">
                <a:solidFill>
                  <a:schemeClr val="bg1"/>
                </a:solidFill>
                <a:latin typeface="Poppins Medium"/>
                <a:ea typeface="Calibri"/>
                <a:cs typeface="Poppins Medium"/>
              </a:rPr>
              <a:t>Enter highlighted quote </a:t>
            </a:r>
            <a:br>
              <a:rPr lang="pl-PL" sz="9600" dirty="0">
                <a:solidFill>
                  <a:schemeClr val="bg1"/>
                </a:solidFill>
                <a:latin typeface="Poppins Medium"/>
                <a:ea typeface="Calibri"/>
                <a:cs typeface="Poppins Medium"/>
              </a:rPr>
            </a:br>
            <a:r>
              <a:rPr lang="pl-PL" sz="9600" dirty="0">
                <a:solidFill>
                  <a:schemeClr val="bg1"/>
                </a:solidFill>
                <a:latin typeface="Poppins Medium"/>
                <a:ea typeface="Calibri"/>
                <a:cs typeface="Poppins Medium"/>
              </a:rPr>
              <a:t>or sentence, to gain attention of the students and set the tone.</a:t>
            </a:r>
            <a:endParaRPr lang="en-US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2078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F88DEE-04B4-546A-6B06-2291A9483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9">
            <a:extLst>
              <a:ext uri="{FF2B5EF4-FFF2-40B4-BE49-F238E27FC236}">
                <a16:creationId xmlns:a16="http://schemas.microsoft.com/office/drawing/2014/main" id="{4CB29EB3-7C3E-9F20-6F4D-0214EA56DD5A}"/>
              </a:ext>
            </a:extLst>
          </p:cNvPr>
          <p:cNvSpPr txBox="1"/>
          <p:nvPr/>
        </p:nvSpPr>
        <p:spPr>
          <a:xfrm>
            <a:off x="831580" y="1888032"/>
            <a:ext cx="17798269" cy="6001643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9600" dirty="0">
                <a:solidFill>
                  <a:srgbClr val="932C49"/>
                </a:solidFill>
                <a:latin typeface="Poppins Medium"/>
                <a:ea typeface="Calibri"/>
                <a:cs typeface="Poppins Medium"/>
              </a:rPr>
              <a:t>Enter highlighted  quote </a:t>
            </a:r>
            <a:br>
              <a:rPr lang="pl-PL" sz="9600" dirty="0">
                <a:solidFill>
                  <a:srgbClr val="932C49"/>
                </a:solidFill>
                <a:latin typeface="Poppins Medium"/>
                <a:ea typeface="Calibri"/>
                <a:cs typeface="Poppins Medium"/>
              </a:rPr>
            </a:br>
            <a:r>
              <a:rPr lang="pl-PL" sz="9600">
                <a:solidFill>
                  <a:srgbClr val="932C49"/>
                </a:solidFill>
                <a:latin typeface="Poppins Medium"/>
                <a:ea typeface="Calibri"/>
                <a:cs typeface="Poppins Medium"/>
              </a:rPr>
              <a:t>or sentence, to gain attention of the students and set the tone.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300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4A28FB-9B28-E733-E4CD-A940A1119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ole tekstowe 12">
            <a:extLst>
              <a:ext uri="{FF2B5EF4-FFF2-40B4-BE49-F238E27FC236}">
                <a16:creationId xmlns:a16="http://schemas.microsoft.com/office/drawing/2014/main" id="{23D5D42B-549F-CB4E-E5F8-931AEC0BD4F8}"/>
              </a:ext>
            </a:extLst>
          </p:cNvPr>
          <p:cNvSpPr txBox="1"/>
          <p:nvPr/>
        </p:nvSpPr>
        <p:spPr>
          <a:xfrm>
            <a:off x="7913516" y="3955598"/>
            <a:ext cx="6410798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3200" b="1" dirty="0">
                <a:latin typeface="Poppins"/>
                <a:ea typeface="Open Sans"/>
                <a:cs typeface="Poppins"/>
              </a:rPr>
              <a:t>Arnold Bolland </a:t>
            </a:r>
            <a:r>
              <a:rPr lang="pl-PL" sz="3200" dirty="0">
                <a:latin typeface="Poppins"/>
                <a:ea typeface="Open Sans"/>
                <a:cs typeface="Poppins"/>
              </a:rPr>
              <a:t>(1881–1940) </a:t>
            </a:r>
            <a:br>
              <a:rPr lang="pl-PL" sz="3200" dirty="0">
                <a:latin typeface="Poppins"/>
                <a:ea typeface="Open Sans"/>
                <a:cs typeface="Poppins"/>
              </a:rPr>
            </a:br>
            <a:r>
              <a:rPr lang="en" sz="3200">
                <a:solidFill>
                  <a:srgbClr val="1F1F1F"/>
                </a:solidFill>
                <a:latin typeface="Poppins"/>
                <a:ea typeface="Open Sans"/>
                <a:cs typeface="Poppins"/>
              </a:rPr>
              <a:t>was a distinguished Polish </a:t>
            </a:r>
            <a:r>
              <a:rPr lang="en" sz="3200" dirty="0">
                <a:solidFill>
                  <a:srgbClr val="1F1F1F"/>
                </a:solidFill>
                <a:latin typeface="Poppins"/>
                <a:ea typeface="Open Sans"/>
                <a:cs typeface="Poppins"/>
              </a:rPr>
              <a:t>chemist, educator, co-founder, and rector of the Higher School of Commerce (later the Academy of Commerce, now the Krakow University of Economics).</a:t>
            </a:r>
          </a:p>
          <a:p>
            <a:endParaRPr lang="pl-PL" sz="3200" dirty="0">
              <a:solidFill>
                <a:srgbClr val="000000"/>
              </a:solidFill>
              <a:latin typeface="Poppins"/>
              <a:ea typeface="Open Sans"/>
              <a:cs typeface="Poppins"/>
            </a:endParaRP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F1679B68-D528-08CC-0202-BC6510388875}"/>
              </a:ext>
            </a:extLst>
          </p:cNvPr>
          <p:cNvSpPr txBox="1"/>
          <p:nvPr/>
        </p:nvSpPr>
        <p:spPr>
          <a:xfrm>
            <a:off x="865897" y="3955518"/>
            <a:ext cx="6410798" cy="430887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3200" b="1">
                <a:latin typeface="Poppins"/>
                <a:ea typeface="+mn-lt"/>
                <a:cs typeface="Poppins"/>
              </a:rPr>
              <a:t>Arnold Bolland</a:t>
            </a:r>
            <a:r>
              <a:rPr lang="pl-PL" sz="3200">
                <a:latin typeface="Poppins"/>
                <a:ea typeface="+mn-lt"/>
                <a:cs typeface="Poppins"/>
              </a:rPr>
              <a:t> (1881–1940) </a:t>
            </a:r>
            <a:br>
              <a:rPr lang="pl-PL" sz="3200" dirty="0">
                <a:latin typeface="Poppins"/>
                <a:ea typeface="+mn-lt"/>
                <a:cs typeface="Poppins"/>
              </a:rPr>
            </a:br>
            <a:r>
              <a:rPr lang="en" sz="3200">
                <a:solidFill>
                  <a:srgbClr val="1F1F1F"/>
                </a:solidFill>
                <a:latin typeface="Poppins"/>
                <a:ea typeface="+mn-lt"/>
                <a:cs typeface="Poppins"/>
              </a:rPr>
              <a:t>was a distinguished Polish chemist, educator, co-founder, and rector of the Higher School of Commerce (later the Academy of Commerce, now the Krakow University of Economics).</a:t>
            </a:r>
            <a:endParaRPr lang="en">
              <a:solidFill>
                <a:srgbClr val="1F1F1F"/>
              </a:solidFill>
              <a:latin typeface="Poppins"/>
              <a:ea typeface="+mn-lt"/>
              <a:cs typeface="Poppins"/>
            </a:endParaRPr>
          </a:p>
          <a:p>
            <a:endParaRPr lang="pl-PL">
              <a:latin typeface="Poppins"/>
              <a:cs typeface="Poppins"/>
            </a:endParaRP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203924F4-1A4E-2E1A-FDA3-3C5F7797D356}"/>
              </a:ext>
            </a:extLst>
          </p:cNvPr>
          <p:cNvSpPr txBox="1"/>
          <p:nvPr/>
        </p:nvSpPr>
        <p:spPr>
          <a:xfrm>
            <a:off x="849211" y="1887952"/>
            <a:ext cx="14412736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9600">
                <a:solidFill>
                  <a:srgbClr val="932C49"/>
                </a:solidFill>
                <a:latin typeface="Poppins Medium"/>
                <a:ea typeface="Calibri"/>
                <a:cs typeface="Poppins Medium"/>
              </a:rPr>
              <a:t>Section name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020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>
            <a:extLst>
              <a:ext uri="{FF2B5EF4-FFF2-40B4-BE49-F238E27FC236}">
                <a16:creationId xmlns:a16="http://schemas.microsoft.com/office/drawing/2014/main" id="{B717F280-968D-B101-3AA3-E5FF75AD4806}"/>
              </a:ext>
            </a:extLst>
          </p:cNvPr>
          <p:cNvSpPr txBox="1"/>
          <p:nvPr/>
        </p:nvSpPr>
        <p:spPr>
          <a:xfrm>
            <a:off x="865897" y="3955518"/>
            <a:ext cx="6410798" cy="430887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3200" b="1">
                <a:latin typeface="Poppins"/>
                <a:ea typeface="+mn-lt"/>
                <a:cs typeface="Poppins"/>
              </a:rPr>
              <a:t>Arnold Bolland</a:t>
            </a:r>
            <a:r>
              <a:rPr lang="pl-PL" sz="3200">
                <a:latin typeface="Poppins"/>
                <a:ea typeface="+mn-lt"/>
                <a:cs typeface="Poppins"/>
              </a:rPr>
              <a:t> (1881–1940) </a:t>
            </a:r>
            <a:br>
              <a:rPr lang="pl-PL" sz="3200" dirty="0">
                <a:latin typeface="Poppins"/>
                <a:ea typeface="+mn-lt"/>
                <a:cs typeface="Poppins"/>
              </a:rPr>
            </a:br>
            <a:r>
              <a:rPr lang="en" sz="3200">
                <a:solidFill>
                  <a:srgbClr val="1F1F1F"/>
                </a:solidFill>
                <a:latin typeface="Poppins"/>
                <a:ea typeface="+mn-lt"/>
                <a:cs typeface="Poppins"/>
              </a:rPr>
              <a:t>was a distinguished Polish chemist, educator, co-founder, and rector of the Higher School of Commerce (later the Academy of Commerce, now the Krakow University of Economics).</a:t>
            </a:r>
            <a:endParaRPr lang="en">
              <a:solidFill>
                <a:srgbClr val="1F1F1F"/>
              </a:solidFill>
              <a:latin typeface="Poppins"/>
              <a:ea typeface="+mn-lt"/>
              <a:cs typeface="Poppins"/>
            </a:endParaRPr>
          </a:p>
          <a:p>
            <a:endParaRPr lang="pl-PL">
              <a:latin typeface="Poppins"/>
              <a:cs typeface="Poppins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DB34B501-83F9-6301-8E67-73B514791EDE}"/>
              </a:ext>
            </a:extLst>
          </p:cNvPr>
          <p:cNvSpPr txBox="1"/>
          <p:nvPr/>
        </p:nvSpPr>
        <p:spPr>
          <a:xfrm>
            <a:off x="831431" y="1887952"/>
            <a:ext cx="11633012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9600">
                <a:solidFill>
                  <a:srgbClr val="932C49"/>
                </a:solidFill>
                <a:latin typeface="Poppins Medium"/>
                <a:ea typeface="Calibri"/>
                <a:cs typeface="Poppins Medium"/>
              </a:rPr>
              <a:t>Photo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8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7B6B20-6199-CC2D-8998-8DE1E42256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DEB3A69E-7933-77E9-BB6A-FABCC9E22AF8}"/>
              </a:ext>
            </a:extLst>
          </p:cNvPr>
          <p:cNvSpPr txBox="1"/>
          <p:nvPr/>
        </p:nvSpPr>
        <p:spPr>
          <a:xfrm>
            <a:off x="1367105" y="1988398"/>
            <a:ext cx="1346415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9600">
                <a:latin typeface="Poppins Medium"/>
                <a:ea typeface="Calibri"/>
                <a:cs typeface="Poppins Medium"/>
              </a:rPr>
              <a:t>1.</a:t>
            </a:r>
            <a:endParaRPr lang="pl-PL">
              <a:ea typeface="Calibri"/>
              <a:cs typeface="Calibri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196CB3F6-1F3D-0064-B82E-1FAC7900AB99}"/>
              </a:ext>
            </a:extLst>
          </p:cNvPr>
          <p:cNvSpPr txBox="1"/>
          <p:nvPr/>
        </p:nvSpPr>
        <p:spPr>
          <a:xfrm>
            <a:off x="7025311" y="1988478"/>
            <a:ext cx="1346415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9600">
                <a:latin typeface="Poppins Medium"/>
                <a:ea typeface="Calibri"/>
                <a:cs typeface="Poppins Medium"/>
              </a:rPr>
              <a:t>2.</a:t>
            </a:r>
            <a:endParaRPr lang="pl-PL">
              <a:ea typeface="Calibri"/>
              <a:cs typeface="Calibri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0809EA8-8E12-8EC0-8477-45E91453C06D}"/>
              </a:ext>
            </a:extLst>
          </p:cNvPr>
          <p:cNvSpPr txBox="1"/>
          <p:nvPr/>
        </p:nvSpPr>
        <p:spPr>
          <a:xfrm>
            <a:off x="13085214" y="1988558"/>
            <a:ext cx="1346415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9600">
                <a:latin typeface="Poppins Medium"/>
                <a:ea typeface="Calibri"/>
                <a:cs typeface="Poppins Medium"/>
              </a:rPr>
              <a:t>3.</a:t>
            </a:r>
            <a:endParaRPr lang="pl-PL">
              <a:ea typeface="Calibri"/>
              <a:cs typeface="Calibri"/>
            </a:endParaRP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C527B345-5A07-5EC6-3593-F3A1C04F370E}"/>
              </a:ext>
            </a:extLst>
          </p:cNvPr>
          <p:cNvSpPr/>
          <p:nvPr/>
        </p:nvSpPr>
        <p:spPr>
          <a:xfrm>
            <a:off x="2408572" y="2266311"/>
            <a:ext cx="20926" cy="60587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372F2D73-8241-7C27-226E-71681B461698}"/>
              </a:ext>
            </a:extLst>
          </p:cNvPr>
          <p:cNvSpPr/>
          <p:nvPr/>
        </p:nvSpPr>
        <p:spPr>
          <a:xfrm>
            <a:off x="8384907" y="2266391"/>
            <a:ext cx="20926" cy="60587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13C1BB19-FD53-03EA-F4F2-F3979FDA811A}"/>
              </a:ext>
            </a:extLst>
          </p:cNvPr>
          <p:cNvSpPr/>
          <p:nvPr/>
        </p:nvSpPr>
        <p:spPr>
          <a:xfrm>
            <a:off x="14428665" y="2266470"/>
            <a:ext cx="20926" cy="60587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49DBF69E-A99D-B47F-1197-3DF56A5557F3}"/>
              </a:ext>
            </a:extLst>
          </p:cNvPr>
          <p:cNvSpPr txBox="1"/>
          <p:nvPr/>
        </p:nvSpPr>
        <p:spPr>
          <a:xfrm>
            <a:off x="2841195" y="5746804"/>
            <a:ext cx="4216101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2400" dirty="0">
                <a:highlight>
                  <a:srgbClr val="FFFFFF"/>
                </a:highlight>
                <a:latin typeface="Poppins"/>
                <a:ea typeface="Open Sans"/>
                <a:cs typeface="Poppins"/>
              </a:rPr>
              <a:t>Enter your text under the headline. It can take </a:t>
            </a:r>
            <a:r>
              <a:rPr lang="pl-PL" sz="2400">
                <a:highlight>
                  <a:srgbClr val="FFFFFF"/>
                </a:highlight>
                <a:latin typeface="Poppins"/>
                <a:ea typeface="Open Sans"/>
                <a:cs typeface="Poppins"/>
              </a:rPr>
              <a:t>much more space if you need, just move the section upwards.</a:t>
            </a:r>
            <a:endParaRPr lang="pl-PL" sz="2400" dirty="0">
              <a:highlight>
                <a:srgbClr val="FFFFFF"/>
              </a:highlight>
              <a:latin typeface="Poppins"/>
              <a:ea typeface="Open Sans"/>
              <a:cs typeface="Poppins"/>
            </a:endParaRP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E213F3C1-C147-5CF1-F96B-7DCEA481F849}"/>
              </a:ext>
            </a:extLst>
          </p:cNvPr>
          <p:cNvSpPr txBox="1"/>
          <p:nvPr/>
        </p:nvSpPr>
        <p:spPr>
          <a:xfrm>
            <a:off x="8851040" y="5746884"/>
            <a:ext cx="4216101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2400">
                <a:highlight>
                  <a:srgbClr val="FFFFFF"/>
                </a:highlight>
                <a:latin typeface="Poppins"/>
                <a:ea typeface="Open Sans"/>
                <a:cs typeface="Poppins"/>
              </a:rPr>
              <a:t>Enter your text under the headline. It can take much more space if you need, just move the section upwards.</a:t>
            </a:r>
          </a:p>
          <a:p>
            <a:endParaRPr lang="pl-PL" sz="2400">
              <a:highlight>
                <a:srgbClr val="FFFFFF"/>
              </a:highlight>
              <a:latin typeface="Poppins"/>
              <a:ea typeface="Open Sans"/>
              <a:cs typeface="Poppins"/>
            </a:endParaRP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64847840-C252-04DA-0370-D4F310255AF1}"/>
              </a:ext>
            </a:extLst>
          </p:cNvPr>
          <p:cNvSpPr txBox="1"/>
          <p:nvPr/>
        </p:nvSpPr>
        <p:spPr>
          <a:xfrm>
            <a:off x="14878091" y="5746963"/>
            <a:ext cx="4216101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2400">
                <a:highlight>
                  <a:srgbClr val="FFFFFF"/>
                </a:highlight>
                <a:latin typeface="Poppins"/>
                <a:ea typeface="Open Sans"/>
                <a:cs typeface="Poppins"/>
              </a:rPr>
              <a:t>Enter your text under the headline. It can take much more space if you need, just move the section upwards.</a:t>
            </a:r>
            <a:endParaRPr lang="pl-PL" sz="2400">
              <a:latin typeface="Poppins"/>
              <a:ea typeface="Open Sans"/>
              <a:cs typeface="Poppins"/>
            </a:endParaRPr>
          </a:p>
          <a:p>
            <a:endParaRPr lang="pl-PL" sz="2400">
              <a:latin typeface="Poppins"/>
              <a:ea typeface="Open Sans"/>
              <a:cs typeface="Poppins"/>
            </a:endParaRPr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D00BDA9E-E002-009C-4A56-F53AA75CD531}"/>
              </a:ext>
            </a:extLst>
          </p:cNvPr>
          <p:cNvSpPr txBox="1"/>
          <p:nvPr/>
        </p:nvSpPr>
        <p:spPr>
          <a:xfrm>
            <a:off x="2874965" y="4775907"/>
            <a:ext cx="4216101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4800" b="1">
                <a:solidFill>
                  <a:srgbClr val="932C49"/>
                </a:solidFill>
                <a:highlight>
                  <a:srgbClr val="FFFFFF"/>
                </a:highlight>
                <a:latin typeface="Poppins"/>
                <a:ea typeface="Open Sans"/>
                <a:cs typeface="Poppins"/>
              </a:rPr>
              <a:t>Headline</a:t>
            </a:r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060FB8C3-275B-52AE-BFCC-E5D799685AD4}"/>
              </a:ext>
            </a:extLst>
          </p:cNvPr>
          <p:cNvSpPr txBox="1"/>
          <p:nvPr/>
        </p:nvSpPr>
        <p:spPr>
          <a:xfrm>
            <a:off x="8851370" y="4775987"/>
            <a:ext cx="4216101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4800" b="1">
                <a:solidFill>
                  <a:srgbClr val="932C49"/>
                </a:solidFill>
                <a:highlight>
                  <a:srgbClr val="FFFFFF"/>
                </a:highlight>
                <a:latin typeface="Poppins"/>
                <a:ea typeface="Open Sans"/>
                <a:cs typeface="Poppins"/>
              </a:rPr>
              <a:t>Headline</a:t>
            </a:r>
            <a:endParaRPr lang="pl-PL" sz="4800">
              <a:solidFill>
                <a:srgbClr val="932C49"/>
              </a:solidFill>
              <a:highlight>
                <a:srgbClr val="FFFFFF"/>
              </a:highlight>
              <a:latin typeface="Poppins"/>
              <a:ea typeface="Open Sans"/>
              <a:cs typeface="Poppins"/>
            </a:endParaRPr>
          </a:p>
          <a:p>
            <a:endParaRPr lang="pl-PL" sz="4800">
              <a:solidFill>
                <a:srgbClr val="932C49"/>
              </a:solidFill>
              <a:highlight>
                <a:srgbClr val="FFFFFF"/>
              </a:highlight>
              <a:latin typeface="Poppins"/>
              <a:ea typeface="Open Sans"/>
              <a:cs typeface="Poppins"/>
            </a:endParaRP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BFDC295A-AD31-5BEB-484D-2B99799CF1E1}"/>
              </a:ext>
            </a:extLst>
          </p:cNvPr>
          <p:cNvSpPr txBox="1"/>
          <p:nvPr/>
        </p:nvSpPr>
        <p:spPr>
          <a:xfrm>
            <a:off x="14878421" y="4776066"/>
            <a:ext cx="4216101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4800" b="1">
                <a:solidFill>
                  <a:srgbClr val="932C49"/>
                </a:solidFill>
                <a:highlight>
                  <a:srgbClr val="FFFFFF"/>
                </a:highlight>
                <a:latin typeface="Poppins"/>
                <a:ea typeface="Open Sans"/>
                <a:cs typeface="Poppins"/>
              </a:rPr>
              <a:t>Headline</a:t>
            </a:r>
            <a:endParaRPr lang="pl-PL" sz="4800">
              <a:solidFill>
                <a:srgbClr val="932C49"/>
              </a:solidFill>
              <a:latin typeface="Poppins"/>
              <a:ea typeface="Open Sans"/>
              <a:cs typeface="Poppins"/>
            </a:endParaRPr>
          </a:p>
          <a:p>
            <a:endParaRPr lang="pl-PL" sz="4800">
              <a:solidFill>
                <a:srgbClr val="932C49"/>
              </a:solidFill>
              <a:latin typeface="Poppins"/>
              <a:ea typeface="Open Sans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956612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37AD23-0C08-FAEF-5DD0-427F2BB42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E0D43352-C803-850B-C111-54789093A356}"/>
              </a:ext>
            </a:extLst>
          </p:cNvPr>
          <p:cNvSpPr txBox="1"/>
          <p:nvPr/>
        </p:nvSpPr>
        <p:spPr>
          <a:xfrm>
            <a:off x="865897" y="3955518"/>
            <a:ext cx="6410798" cy="48013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3200" b="1">
                <a:latin typeface="Poppins"/>
                <a:ea typeface="+mn-lt"/>
                <a:cs typeface="Poppins"/>
              </a:rPr>
              <a:t>Arnold Bolland</a:t>
            </a:r>
            <a:r>
              <a:rPr lang="pl-PL" sz="3200">
                <a:latin typeface="Poppins"/>
                <a:ea typeface="+mn-lt"/>
                <a:cs typeface="Poppins"/>
              </a:rPr>
              <a:t> (1881–1940) </a:t>
            </a:r>
            <a:br>
              <a:rPr lang="pl-PL" sz="3200" dirty="0">
                <a:latin typeface="Poppins"/>
                <a:ea typeface="+mn-lt"/>
                <a:cs typeface="Poppins"/>
              </a:rPr>
            </a:br>
            <a:r>
              <a:rPr lang="pl-PL" sz="3200">
                <a:latin typeface="Poppins"/>
                <a:ea typeface="+mn-lt"/>
                <a:cs typeface="Poppins"/>
              </a:rPr>
              <a:t>was a distinguished Polish </a:t>
            </a:r>
            <a:r>
              <a:rPr lang="en" sz="3200">
                <a:solidFill>
                  <a:srgbClr val="1F1F1F"/>
                </a:solidFill>
                <a:latin typeface="Poppins"/>
                <a:ea typeface="+mn-lt"/>
                <a:cs typeface="Poppins"/>
              </a:rPr>
              <a:t>chemist, educator, co-founder, and rector of the Higher School of Commerce (later the Academy of Commerce, now the Krakow University of Economics).</a:t>
            </a:r>
            <a:endParaRPr lang="en" sz="3200">
              <a:latin typeface="Poppins"/>
              <a:ea typeface="+mn-lt"/>
              <a:cs typeface="Poppins"/>
            </a:endParaRPr>
          </a:p>
          <a:p>
            <a:endParaRPr lang="pl-PL" dirty="0">
              <a:latin typeface="Poppins"/>
              <a:ea typeface="+mn-lt"/>
              <a:cs typeface="Poppins"/>
            </a:endParaRPr>
          </a:p>
          <a:p>
            <a:endParaRPr lang="pl-PL" sz="3200" dirty="0">
              <a:latin typeface="Poppins"/>
              <a:ea typeface="Calibri"/>
              <a:cs typeface="Poppins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C01811E1-56E7-6A17-C8E1-EAEE8661845C}"/>
              </a:ext>
            </a:extLst>
          </p:cNvPr>
          <p:cNvSpPr txBox="1"/>
          <p:nvPr/>
        </p:nvSpPr>
        <p:spPr>
          <a:xfrm>
            <a:off x="849211" y="1887952"/>
            <a:ext cx="14412736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9600">
                <a:solidFill>
                  <a:srgbClr val="932C49"/>
                </a:solidFill>
                <a:latin typeface="Poppins Medium"/>
                <a:ea typeface="Calibri"/>
                <a:cs typeface="Poppins Medium"/>
              </a:rPr>
              <a:t>Section name</a:t>
            </a:r>
          </a:p>
          <a:p>
            <a:endParaRPr lang="pl-PL" sz="9600">
              <a:solidFill>
                <a:srgbClr val="932C49"/>
              </a:solidFill>
              <a:latin typeface="Poppins Medium"/>
              <a:cs typeface="Poppins Medium"/>
            </a:endParaRPr>
          </a:p>
        </p:txBody>
      </p:sp>
    </p:spTree>
    <p:extLst>
      <p:ext uri="{BB962C8B-B14F-4D97-AF65-F5344CB8AC3E}">
        <p14:creationId xmlns:p14="http://schemas.microsoft.com/office/powerpoint/2010/main" val="365869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821BFAF-CA75-AD36-C8E6-B703FC913B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02"/>
            <a:ext cx="20099079" cy="113035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6F8EC75-AE03-6EBB-8018-7A803A9B32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02"/>
            <a:ext cx="20099079" cy="1130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62754"/>
      </p:ext>
    </p:extLst>
  </p:cSld>
  <p:clrMapOvr>
    <a:masterClrMapping/>
  </p:clrMapOvr>
</p:sld>
</file>

<file path=ppt/theme/theme1.xml><?xml version="1.0" encoding="utf-8"?>
<a:theme xmlns:a="http://schemas.openxmlformats.org/drawingml/2006/main" name="Domyślni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omyślnie 1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omyślnie 2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2146</Words>
  <Application>Microsoft Office PowerPoint</Application>
  <PresentationFormat>Niestandardowy</PresentationFormat>
  <Paragraphs>89</Paragraphs>
  <Slides>10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3</vt:i4>
      </vt:variant>
      <vt:variant>
        <vt:lpstr>Tytuły slajdów</vt:lpstr>
      </vt:variant>
      <vt:variant>
        <vt:i4>10</vt:i4>
      </vt:variant>
    </vt:vector>
  </HeadingPairs>
  <TitlesOfParts>
    <vt:vector size="13" baseType="lpstr">
      <vt:lpstr>Domyślnie</vt:lpstr>
      <vt:lpstr>Domyślnie 1</vt:lpstr>
      <vt:lpstr>Domyślnie 2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UNIWERSYTET EKONOMICZNY  W KRAKOWIE</dc:title>
  <dc:creator>Marta</dc:creator>
  <cp:lastModifiedBy>Paweł Wójcik</cp:lastModifiedBy>
  <cp:revision>475</cp:revision>
  <dcterms:modified xsi:type="dcterms:W3CDTF">2026-10-20T06:26:20Z</dcterms:modified>
</cp:coreProperties>
</file>