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handoutMasterIdLst>
    <p:handoutMasterId r:id="rId20"/>
  </p:handoutMasterIdLst>
  <p:sldIdLst>
    <p:sldId id="271" r:id="rId4"/>
    <p:sldId id="268" r:id="rId5"/>
    <p:sldId id="276" r:id="rId6"/>
    <p:sldId id="277" r:id="rId7"/>
    <p:sldId id="275" r:id="rId8"/>
    <p:sldId id="279" r:id="rId9"/>
    <p:sldId id="282" r:id="rId10"/>
    <p:sldId id="278" r:id="rId11"/>
    <p:sldId id="280" r:id="rId12"/>
    <p:sldId id="283" r:id="rId13"/>
    <p:sldId id="273" r:id="rId14"/>
    <p:sldId id="284" r:id="rId15"/>
    <p:sldId id="281" r:id="rId16"/>
    <p:sldId id="272" r:id="rId17"/>
    <p:sldId id="258" r:id="rId18"/>
  </p:sldIdLst>
  <p:sldSz cx="20104100" cy="1130935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2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083DF-255C-65EF-CC11-F0FF4FC56A10}" v="190" dt="2026-10-19T11:26:38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58" d="100"/>
          <a:sy n="58" d="100"/>
        </p:scale>
        <p:origin x="126" y="252"/>
      </p:cViewPr>
      <p:guideLst>
        <p:guide orient="horz" pos="3562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040E25EE-AA46-436B-9B58-47B6DE71A07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26940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8A043EF-D73B-494A-8511-0AFB909120A6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146C8A-7A4A-46A0-AF61-C89391BF470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85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A86961-E6E7-4E83-8120-AE551B62D8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414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49766B-249C-406C-8C18-21257B3CE6C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017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689EC8-9066-4B96-8EEF-593C10E4C8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1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C5D434-FED8-4B30-A51F-3AC3EA1CA4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138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2682CB-C113-42AC-949D-C10161B1F2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64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4A34DD-A18B-4D9A-8550-9F0C8779AE74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77551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E084B1-58E3-4E4F-8746-53291394FE3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92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0C20C3-390A-4E07-8163-FBAE1CDA984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522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ABB873-CBE8-4985-9265-B092FFA8BA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83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2646363"/>
            <a:ext cx="4522787" cy="7462837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2646363"/>
            <a:ext cx="13417550" cy="746283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53516A-DC60-4B9C-AF82-D0FB09D85E7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443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1DB6B7-F753-4439-902B-9BF36E69DD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961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8E0FB8A-0CA2-4BE6-A3C4-3232274530E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9454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04F556-E6F4-4790-A1DB-66B76E5439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86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81000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825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B98450-BF30-4044-B7D8-FE212662293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309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F2DF04-29A6-4A16-866F-C96A0C43AEC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478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F9A89E-E9B9-438A-97EA-667FA1395D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837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10BCF7-57B9-4BE2-9B66-B0A28902918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56936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35E54B-4B56-4A85-9D79-F8D372FF5E7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5565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F13B04-B5DB-4B0A-A48F-CBCE1769F0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992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F5E2F9-A4B6-4E65-86DE-C35D318F4A4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33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3173075" y="4448175"/>
            <a:ext cx="3121025" cy="296386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810000" y="4448175"/>
            <a:ext cx="9210675" cy="29638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132B58-62AA-4572-BDD8-EAB8072A860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735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4F9530-F702-4870-AB31-1D5C297578E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212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7D3728-B8A9-46FB-BFD2-EDBC5315D3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5347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CF0713-FCB6-4CE6-A46D-0E4AE7D0C1C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833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C68F17-5B98-4D09-BCB7-2E8B81F93D85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43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6B5BBE-8BC9-4DCE-AF69-1E1BF13015E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251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683CE-87C1-42E4-8DAC-3C6DC67E1A3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365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27788D-46D4-4E7B-81A7-C3AFE502121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50591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88EDF64-7CE5-47FE-9191-B2D23CB3B2A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4226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FEBD73-68F1-41CF-B1B2-F2FE386D131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655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10769C-94BB-4252-B8A1-F266493FD5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478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450850"/>
            <a:ext cx="4522787" cy="96583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450850"/>
            <a:ext cx="13417550" cy="96583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40F711-5A94-4FF8-8E81-B9063796A80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31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CE1134F-C9AD-4464-9C28-E3E0F87E4594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AACB933-B391-4610-82F6-486611868014}" type="slidenum">
              <a:rPr/>
              <a:pPr lvl="0"/>
              <a:t>‹#›</a:t>
            </a:fld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body" idx="1"/>
          </p:nvPr>
        </p:nvSpPr>
        <p:spPr>
          <a:xfrm>
            <a:off x="3809880" y="4448520"/>
            <a:ext cx="12484440" cy="29631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format tekstu konspektu</a:t>
            </a:r>
          </a:p>
          <a:p>
            <a:pPr lvl="1"/>
            <a:r>
              <a:rPr lang="pl-PL"/>
              <a:t>Drugi poziom konspektu</a:t>
            </a:r>
          </a:p>
          <a:p>
            <a:pPr lvl="2"/>
            <a:r>
              <a:rPr lang="pl-PL"/>
              <a:t>Trzeci poziom konspektu</a:t>
            </a:r>
          </a:p>
          <a:p>
            <a:pPr lvl="3"/>
            <a:r>
              <a:rPr lang="pl-PL"/>
              <a:t>Czwarty poziom konspektu</a:t>
            </a:r>
          </a:p>
          <a:p>
            <a:pPr lvl="4"/>
            <a:r>
              <a:rPr lang="pl-PL"/>
              <a:t>Piąty poziom konspektu</a:t>
            </a:r>
          </a:p>
          <a:p>
            <a:pPr lvl="5"/>
            <a:r>
              <a:rPr lang="pl-PL"/>
              <a:t>Szósty poziom konspektu</a:t>
            </a:r>
          </a:p>
          <a:p>
            <a:pPr lvl="6"/>
            <a:r>
              <a:rPr lang="pl-PL"/>
              <a:t>Siódmy poziom konspektu</a:t>
            </a:r>
          </a:p>
          <a:p>
            <a:pPr lvl="7"/>
            <a:r>
              <a:rPr lang="pl-PL"/>
              <a:t>Ósmy poziom konspektu</a:t>
            </a:r>
          </a:p>
          <a:p>
            <a:pPr lvl="8"/>
            <a:r>
              <a:rPr lang="pl-PL"/>
              <a:t>Dziewiąty poziom konspektu</a:t>
            </a:r>
          </a:p>
        </p:txBody>
      </p:sp>
      <p:sp>
        <p:nvSpPr>
          <p:cNvPr id="4" name="Holder 4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73731CE-0D27-4A5C-9F1D-7A265404311A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6" name="Holder 6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1B1CCE0-4B34-4D74-9F26-3C0EE034A41D}" type="slidenum">
              <a:rPr/>
              <a:pPr lvl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marL="0" marR="0" lvl="0" indent="0" rtl="0" hangingPunct="0">
        <a:buNone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1pPr>
      <a:lvl2pPr marL="0" marR="0" lvl="1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2pPr>
      <a:lvl3pPr marL="0" marR="0" lvl="2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3pPr>
      <a:lvl4pPr marL="0" marR="0" lvl="3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4pPr>
      <a:lvl5pPr marL="0" marR="0" lvl="4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5pPr>
      <a:lvl6pPr marL="0" marR="0" lvl="5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6pPr>
      <a:lvl7pPr marL="0" marR="0" lvl="6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7pPr>
      <a:lvl8pPr marL="0" marR="0" lvl="7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8pPr>
      <a:lvl9pPr marL="0" marR="0" lvl="8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3" name="Holder 3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D69BF19-C124-4644-8933-6B8254F8038C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92A3AD7-950C-4699-94CC-DBB28F403CA4}" type="slidenum">
              <a:rPr/>
              <a:pPr lvl="0"/>
              <a:t>‹#›</a:t>
            </a:fld>
            <a:endParaRPr lang="pl-PL"/>
          </a:p>
        </p:txBody>
      </p:sp>
      <p:sp>
        <p:nvSpPr>
          <p:cNvPr id="5" name="Symbol zastępczy tytułu 4"/>
          <p:cNvSpPr txBox="1">
            <a:spLocks noGrp="1"/>
          </p:cNvSpPr>
          <p:nvPr>
            <p:ph type="title"/>
          </p:nvPr>
        </p:nvSpPr>
        <p:spPr>
          <a:xfrm>
            <a:off x="1005119" y="451079"/>
            <a:ext cx="18093240" cy="1888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hangingPunct="0"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A6C7C-FADB-8035-E05E-B6D8BE8D9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55F3CB9A-97D9-F610-13CB-0383ED5A226E}"/>
              </a:ext>
            </a:extLst>
          </p:cNvPr>
          <p:cNvSpPr txBox="1"/>
          <p:nvPr/>
        </p:nvSpPr>
        <p:spPr>
          <a:xfrm>
            <a:off x="781285" y="3488623"/>
            <a:ext cx="1163301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SemiBold"/>
                <a:ea typeface="Calibri"/>
                <a:cs typeface="Poppins SemiBold"/>
              </a:rPr>
              <a:t>Slajd tytułowy</a:t>
            </a:r>
            <a:endParaRPr lang="pl-PL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pl-PL" sz="9600">
                <a:solidFill>
                  <a:srgbClr val="932C49"/>
                </a:solidFill>
                <a:latin typeface="Poppins SemiBold"/>
                <a:ea typeface="Calibri"/>
                <a:cs typeface="Poppins SemiBold"/>
              </a:rPr>
              <a:t>Edytuj tytuł</a:t>
            </a:r>
            <a:endParaRPr lang="pl-PL" sz="9600" dirty="0">
              <a:solidFill>
                <a:srgbClr val="932C49"/>
              </a:solidFill>
              <a:latin typeface="Poppins SemiBold"/>
              <a:ea typeface="Calibri"/>
              <a:cs typeface="Poppins SemiBold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BD4CA03-71A1-DB5E-9572-9EBB558375A3}"/>
              </a:ext>
            </a:extLst>
          </p:cNvPr>
          <p:cNvSpPr txBox="1"/>
          <p:nvPr/>
        </p:nvSpPr>
        <p:spPr>
          <a:xfrm>
            <a:off x="814839" y="6803711"/>
            <a:ext cx="1163301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000">
                <a:solidFill>
                  <a:schemeClr val="bg1">
                    <a:lumMod val="76000"/>
                  </a:schemeClr>
                </a:solidFill>
                <a:latin typeface="Poppins"/>
                <a:ea typeface="Calibri"/>
                <a:cs typeface="Poppins"/>
              </a:rPr>
              <a:t>Edytuj podtytuł</a:t>
            </a:r>
            <a:endParaRPr lang="pl-PL"/>
          </a:p>
          <a:p>
            <a:endParaRPr lang="pl-PL" sz="4000" dirty="0">
              <a:solidFill>
                <a:schemeClr val="bg1">
                  <a:lumMod val="65000"/>
                </a:schemeClr>
              </a:solidFill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80106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55E3B5-4AAA-C051-BCB5-7C89E4024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FA3B3A9C-2FAE-B44D-4E13-9F749FD9DDF9}"/>
              </a:ext>
            </a:extLst>
          </p:cNvPr>
          <p:cNvSpPr txBox="1"/>
          <p:nvPr/>
        </p:nvSpPr>
        <p:spPr>
          <a:xfrm>
            <a:off x="781285" y="3488623"/>
            <a:ext cx="1163301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Slajd tytułowy</a:t>
            </a:r>
            <a:endParaRPr lang="pl-PL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  <a:p>
            <a:r>
              <a:rPr lang="pl-PL" sz="96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Edytuj tytuł</a:t>
            </a:r>
            <a:endParaRPr lang="pl-PL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EB7D24D-A5F3-C834-D9F6-91EB87134702}"/>
              </a:ext>
            </a:extLst>
          </p:cNvPr>
          <p:cNvSpPr txBox="1"/>
          <p:nvPr/>
        </p:nvSpPr>
        <p:spPr>
          <a:xfrm>
            <a:off x="814839" y="6803711"/>
            <a:ext cx="1163301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000">
                <a:solidFill>
                  <a:schemeClr val="bg1">
                    <a:lumMod val="76000"/>
                  </a:schemeClr>
                </a:solidFill>
                <a:latin typeface="Poppins"/>
                <a:ea typeface="Calibri"/>
                <a:cs typeface="Poppins"/>
              </a:rPr>
              <a:t>Edytuj podtytuł</a:t>
            </a:r>
            <a:endParaRPr lang="pl-PL">
              <a:solidFill>
                <a:schemeClr val="bg1">
                  <a:lumMod val="76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757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4EF9E-362F-5F29-31D2-1DBDFF2D3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11">
            <a:extLst>
              <a:ext uri="{FF2B5EF4-FFF2-40B4-BE49-F238E27FC236}">
                <a16:creationId xmlns:a16="http://schemas.microsoft.com/office/drawing/2014/main" id="{23E41444-C1A5-2E50-6E6A-5459F7E5B3A9}"/>
              </a:ext>
            </a:extLst>
          </p:cNvPr>
          <p:cNvSpPr txBox="1"/>
          <p:nvPr/>
        </p:nvSpPr>
        <p:spPr>
          <a:xfrm>
            <a:off x="815637" y="4105711"/>
            <a:ext cx="11771891" cy="441967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Lista punktowana, punkt pierwszy</a:t>
            </a:r>
            <a:endParaRPr lang="pl-PL" sz="48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Punkt drugi listy punktowanej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Trzeci punkt punktowanej listy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Punkt czwarty, lista punktowana</a:t>
            </a:r>
          </a:p>
        </p:txBody>
      </p:sp>
      <p:sp>
        <p:nvSpPr>
          <p:cNvPr id="12" name="pole tekstowe 18">
            <a:extLst>
              <a:ext uri="{FF2B5EF4-FFF2-40B4-BE49-F238E27FC236}">
                <a16:creationId xmlns:a16="http://schemas.microsoft.com/office/drawing/2014/main" id="{CF6E54AD-66D8-0EC9-440F-D7C4D1BEFC42}"/>
              </a:ext>
            </a:extLst>
          </p:cNvPr>
          <p:cNvSpPr txBox="1"/>
          <p:nvPr/>
        </p:nvSpPr>
        <p:spPr>
          <a:xfrm>
            <a:off x="864837" y="2823398"/>
            <a:ext cx="11633012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6600" b="1">
                <a:latin typeface="Poppins Bold"/>
                <a:ea typeface="Calibri"/>
                <a:cs typeface="Poppins Bold"/>
              </a:rPr>
              <a:t>Nagłówek</a:t>
            </a:r>
          </a:p>
        </p:txBody>
      </p:sp>
    </p:spTree>
    <p:extLst>
      <p:ext uri="{BB962C8B-B14F-4D97-AF65-F5344CB8AC3E}">
        <p14:creationId xmlns:p14="http://schemas.microsoft.com/office/powerpoint/2010/main" val="2346664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B8FD43-29CC-AA44-FFCB-559C735EC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44828D96-FF1A-6445-248E-6F4A59C22AFA}"/>
              </a:ext>
            </a:extLst>
          </p:cNvPr>
          <p:cNvSpPr txBox="1"/>
          <p:nvPr/>
        </p:nvSpPr>
        <p:spPr>
          <a:xfrm>
            <a:off x="864837" y="2823398"/>
            <a:ext cx="11633012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6600" b="1">
                <a:solidFill>
                  <a:schemeClr val="bg1"/>
                </a:solidFill>
                <a:latin typeface="Poppins Bold"/>
                <a:ea typeface="Calibri"/>
                <a:cs typeface="Poppins Bold"/>
              </a:rPr>
              <a:t>Nagłówek</a:t>
            </a:r>
          </a:p>
        </p:txBody>
      </p:sp>
      <p:sp>
        <p:nvSpPr>
          <p:cNvPr id="7" name="pole tekstowe 11">
            <a:extLst>
              <a:ext uri="{FF2B5EF4-FFF2-40B4-BE49-F238E27FC236}">
                <a16:creationId xmlns:a16="http://schemas.microsoft.com/office/drawing/2014/main" id="{CA30911E-486A-9F38-1224-EE15F05AFDBA}"/>
              </a:ext>
            </a:extLst>
          </p:cNvPr>
          <p:cNvSpPr txBox="1"/>
          <p:nvPr/>
        </p:nvSpPr>
        <p:spPr>
          <a:xfrm>
            <a:off x="815637" y="4105711"/>
            <a:ext cx="11771891" cy="441967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Lista punktowana, punkt pierwszy</a:t>
            </a:r>
            <a:endParaRPr lang="pl-PL" sz="480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Punkt drugi listy punktowanej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Trzeci punkt punktowanej listy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solidFill>
                  <a:schemeClr val="bg1"/>
                </a:solidFill>
                <a:latin typeface="Poppins"/>
                <a:ea typeface="Open Sans"/>
                <a:cs typeface="Poppins"/>
              </a:rPr>
              <a:t>Punkt czwarty, lista punktowana</a:t>
            </a:r>
          </a:p>
        </p:txBody>
      </p:sp>
    </p:spTree>
    <p:extLst>
      <p:ext uri="{BB962C8B-B14F-4D97-AF65-F5344CB8AC3E}">
        <p14:creationId xmlns:p14="http://schemas.microsoft.com/office/powerpoint/2010/main" val="2930390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BBBB0-1EB8-3919-8450-BC8763A01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D4671EFF-BC27-67E3-65D9-10D3D76EB288}"/>
              </a:ext>
            </a:extLst>
          </p:cNvPr>
          <p:cNvSpPr txBox="1"/>
          <p:nvPr/>
        </p:nvSpPr>
        <p:spPr>
          <a:xfrm>
            <a:off x="881540" y="3023850"/>
            <a:ext cx="16407734" cy="563231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Rerum Cognoscere</a:t>
            </a:r>
            <a:endParaRPr lang="pl-PL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Causas et Valorem</a:t>
            </a: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– edytuj tekst, tworząc</a:t>
            </a: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Interesujący slajd</a:t>
            </a:r>
          </a:p>
        </p:txBody>
      </p:sp>
    </p:spTree>
    <p:extLst>
      <p:ext uri="{BB962C8B-B14F-4D97-AF65-F5344CB8AC3E}">
        <p14:creationId xmlns:p14="http://schemas.microsoft.com/office/powerpoint/2010/main" val="1750952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B48F5B-1FCB-D13A-22F1-801E2348E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57B85CEA-7C0D-83ED-65ED-A39BF22EB53B}"/>
              </a:ext>
            </a:extLst>
          </p:cNvPr>
          <p:cNvSpPr txBox="1"/>
          <p:nvPr/>
        </p:nvSpPr>
        <p:spPr>
          <a:xfrm>
            <a:off x="881540" y="3023850"/>
            <a:ext cx="16407734" cy="563231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Edytuj tekst, tworząc</a:t>
            </a:r>
            <a:endParaRPr lang="pl-PL">
              <a:solidFill>
                <a:schemeClr val="bg1"/>
              </a:solidFill>
            </a:endParaRPr>
          </a:p>
          <a:p>
            <a:r>
              <a:rPr lang="pl-PL" sz="9000" dirty="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Interesujący slajd oparty </a:t>
            </a:r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na cytacie lub ważnej informacji</a:t>
            </a:r>
          </a:p>
        </p:txBody>
      </p:sp>
    </p:spTree>
    <p:extLst>
      <p:ext uri="{BB962C8B-B14F-4D97-AF65-F5344CB8AC3E}">
        <p14:creationId xmlns:p14="http://schemas.microsoft.com/office/powerpoint/2010/main" val="299109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70C1D8-7A4C-BE2D-1C68-C1BCFF296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67F6850E-DB94-BD6A-DF25-9E5B1F19FC29}"/>
              </a:ext>
            </a:extLst>
          </p:cNvPr>
          <p:cNvSpPr txBox="1"/>
          <p:nvPr/>
        </p:nvSpPr>
        <p:spPr>
          <a:xfrm>
            <a:off x="881540" y="3023850"/>
            <a:ext cx="16407734" cy="563231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Rerum Cognoscere</a:t>
            </a:r>
            <a:endParaRPr lang="pl-PL">
              <a:solidFill>
                <a:schemeClr val="bg1"/>
              </a:solidFill>
              <a:latin typeface="Poppins SemiBold"/>
              <a:ea typeface="Calibri"/>
              <a:cs typeface="Poppins SemiBold"/>
            </a:endParaRP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Causas et Valorem</a:t>
            </a: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– edytuj tekst, tworząc</a:t>
            </a:r>
          </a:p>
          <a:p>
            <a:r>
              <a:rPr lang="pl-PL" sz="9000">
                <a:solidFill>
                  <a:schemeClr val="bg1"/>
                </a:solidFill>
                <a:latin typeface="Poppins SemiBold"/>
                <a:ea typeface="Calibri"/>
                <a:cs typeface="Poppins SemiBold"/>
              </a:rPr>
              <a:t>Interesujący slajd</a:t>
            </a:r>
          </a:p>
        </p:txBody>
      </p:sp>
    </p:spTree>
    <p:extLst>
      <p:ext uri="{BB962C8B-B14F-4D97-AF65-F5344CB8AC3E}">
        <p14:creationId xmlns:p14="http://schemas.microsoft.com/office/powerpoint/2010/main" val="4284016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23465-1C7D-8A69-7FD6-6C7CB0DA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18">
            <a:extLst>
              <a:ext uri="{FF2B5EF4-FFF2-40B4-BE49-F238E27FC236}">
                <a16:creationId xmlns:a16="http://schemas.microsoft.com/office/drawing/2014/main" id="{1509310E-63CB-A3EC-43DF-27D2D244BA88}"/>
              </a:ext>
            </a:extLst>
          </p:cNvPr>
          <p:cNvSpPr txBox="1"/>
          <p:nvPr/>
        </p:nvSpPr>
        <p:spPr>
          <a:xfrm>
            <a:off x="864837" y="2823398"/>
            <a:ext cx="11633012" cy="110799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6600" b="1">
                <a:solidFill>
                  <a:srgbClr val="932C49"/>
                </a:solidFill>
                <a:latin typeface="Poppins Bold"/>
                <a:ea typeface="Calibri"/>
                <a:cs typeface="Poppins Bold"/>
              </a:rPr>
              <a:t>Nagłówek</a:t>
            </a:r>
            <a:endParaRPr lang="pl-PL"/>
          </a:p>
        </p:txBody>
      </p:sp>
      <p:sp>
        <p:nvSpPr>
          <p:cNvPr id="3" name="pole tekstowe 18">
            <a:extLst>
              <a:ext uri="{FF2B5EF4-FFF2-40B4-BE49-F238E27FC236}">
                <a16:creationId xmlns:a16="http://schemas.microsoft.com/office/drawing/2014/main" id="{DC03B12E-540A-8C1E-B939-F7D339C9CBC2}"/>
              </a:ext>
            </a:extLst>
          </p:cNvPr>
          <p:cNvSpPr txBox="1"/>
          <p:nvPr/>
        </p:nvSpPr>
        <p:spPr>
          <a:xfrm>
            <a:off x="864837" y="4226565"/>
            <a:ext cx="12721983" cy="452431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800" dirty="0">
                <a:latin typeface="Poppins"/>
                <a:ea typeface="Calibri"/>
                <a:cs typeface="Poppins"/>
              </a:rPr>
              <a:t>Tekst lub cytat, który </a:t>
            </a:r>
            <a:br>
              <a:rPr lang="pl-PL" sz="4800" dirty="0">
                <a:latin typeface="Poppins"/>
                <a:ea typeface="Calibri"/>
                <a:cs typeface="Poppins"/>
              </a:rPr>
            </a:br>
            <a:r>
              <a:rPr lang="pl-PL" sz="4800" dirty="0">
                <a:latin typeface="Poppins"/>
                <a:ea typeface="Calibri"/>
                <a:cs typeface="Poppins"/>
              </a:rPr>
              <a:t>nada ton prezentacji. </a:t>
            </a:r>
            <a:br>
              <a:rPr lang="pl-PL" sz="4800" dirty="0">
                <a:latin typeface="Poppins"/>
                <a:ea typeface="Calibri"/>
                <a:cs typeface="Poppins"/>
              </a:rPr>
            </a:br>
            <a:r>
              <a:rPr lang="pl-PL" sz="4800" dirty="0">
                <a:latin typeface="Poppins"/>
                <a:ea typeface="Calibri"/>
                <a:cs typeface="Poppins"/>
              </a:rPr>
              <a:t>Całość na wyrazistym, </a:t>
            </a:r>
            <a:br>
              <a:rPr lang="pl-PL" sz="4800" dirty="0">
                <a:latin typeface="Poppins"/>
                <a:ea typeface="Calibri"/>
                <a:cs typeface="Poppins"/>
              </a:rPr>
            </a:br>
            <a:r>
              <a:rPr lang="pl-PL" sz="4800">
                <a:latin typeface="Poppins"/>
                <a:ea typeface="Calibri"/>
                <a:cs typeface="Poppins"/>
              </a:rPr>
              <a:t>atrakcyjnym wizualnie tle.</a:t>
            </a:r>
            <a:endParaRPr lang="pl-PL" sz="4800" dirty="0">
              <a:latin typeface="Poppins"/>
              <a:ea typeface="Calibri"/>
              <a:cs typeface="Poppins"/>
            </a:endParaRPr>
          </a:p>
          <a:p>
            <a:r>
              <a:rPr lang="pl-PL" sz="4800">
                <a:latin typeface="Poppins"/>
                <a:ea typeface="Calibri"/>
                <a:cs typeface="Poppins"/>
              </a:rPr>
              <a:t>Tu zmieści się nawet </a:t>
            </a:r>
            <a:endParaRPr lang="pl-PL" sz="4800" dirty="0">
              <a:latin typeface="Poppins"/>
              <a:ea typeface="Calibri"/>
              <a:cs typeface="Poppins"/>
            </a:endParaRPr>
          </a:p>
          <a:p>
            <a:r>
              <a:rPr lang="pl-PL" sz="4800">
                <a:latin typeface="Poppins"/>
                <a:ea typeface="Calibri"/>
                <a:cs typeface="Poppins"/>
              </a:rPr>
              <a:t>6 wersów tekstu!</a:t>
            </a:r>
            <a:endParaRPr lang="pl-PL" sz="4800" dirty="0"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651750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8824A-395C-712C-5877-370CB1500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20">
            <a:extLst>
              <a:ext uri="{FF2B5EF4-FFF2-40B4-BE49-F238E27FC236}">
                <a16:creationId xmlns:a16="http://schemas.microsoft.com/office/drawing/2014/main" id="{1B3AA34A-4074-28A7-4068-19D658C67BDC}"/>
              </a:ext>
            </a:extLst>
          </p:cNvPr>
          <p:cNvSpPr txBox="1"/>
          <p:nvPr/>
        </p:nvSpPr>
        <p:spPr>
          <a:xfrm>
            <a:off x="819336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01</a:t>
            </a:r>
            <a:endParaRPr lang="pl-PL" sz="50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3" name="pole tekstowe 22">
            <a:extLst>
              <a:ext uri="{FF2B5EF4-FFF2-40B4-BE49-F238E27FC236}">
                <a16:creationId xmlns:a16="http://schemas.microsoft.com/office/drawing/2014/main" id="{210065BB-BC37-9E1A-9D3F-9CB77A990745}"/>
              </a:ext>
            </a:extLst>
          </p:cNvPr>
          <p:cNvSpPr txBox="1"/>
          <p:nvPr/>
        </p:nvSpPr>
        <p:spPr>
          <a:xfrm>
            <a:off x="799011" y="3814451"/>
            <a:ext cx="9131168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Intilic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rei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tabus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Mulemnis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vid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forum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halin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te ad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stus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obutem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sus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horimul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turnis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cotampe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rficae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sertess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idienihil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hos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ponsunt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ilictum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orem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tam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autem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criam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nenatam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lius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publiss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ensuam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te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niciae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. </a:t>
            </a:r>
          </a:p>
        </p:txBody>
      </p:sp>
      <p:sp>
        <p:nvSpPr>
          <p:cNvPr id="4" name="pole tekstowe 24">
            <a:extLst>
              <a:ext uri="{FF2B5EF4-FFF2-40B4-BE49-F238E27FC236}">
                <a16:creationId xmlns:a16="http://schemas.microsoft.com/office/drawing/2014/main" id="{F69FF012-6954-E521-45F7-27564608D865}"/>
              </a:ext>
            </a:extLst>
          </p:cNvPr>
          <p:cNvSpPr txBox="1"/>
          <p:nvPr/>
        </p:nvSpPr>
        <p:spPr>
          <a:xfrm>
            <a:off x="819337" y="6918840"/>
            <a:ext cx="824978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8" name="pole tekstowe 30">
            <a:extLst>
              <a:ext uri="{FF2B5EF4-FFF2-40B4-BE49-F238E27FC236}">
                <a16:creationId xmlns:a16="http://schemas.microsoft.com/office/drawing/2014/main" id="{1A562F90-0025-8FF1-0F72-B38866A4E9A7}"/>
              </a:ext>
            </a:extLst>
          </p:cNvPr>
          <p:cNvSpPr txBox="1"/>
          <p:nvPr/>
        </p:nvSpPr>
        <p:spPr>
          <a:xfrm>
            <a:off x="819337" y="5921390"/>
            <a:ext cx="728667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03</a:t>
            </a:r>
            <a:endParaRPr lang="pl-PL" sz="5000">
              <a:solidFill>
                <a:schemeClr val="bg1"/>
              </a:solidFill>
            </a:endParaRPr>
          </a:p>
        </p:txBody>
      </p:sp>
      <p:sp>
        <p:nvSpPr>
          <p:cNvPr id="9" name="pole tekstowe 44">
            <a:extLst>
              <a:ext uri="{FF2B5EF4-FFF2-40B4-BE49-F238E27FC236}">
                <a16:creationId xmlns:a16="http://schemas.microsoft.com/office/drawing/2014/main" id="{43861ADA-B4F2-1054-8943-45DC04B8473A}"/>
              </a:ext>
            </a:extLst>
          </p:cNvPr>
          <p:cNvSpPr txBox="1"/>
          <p:nvPr/>
        </p:nvSpPr>
        <p:spPr>
          <a:xfrm>
            <a:off x="10446263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02</a:t>
            </a:r>
            <a:endParaRPr lang="pl-PL" sz="500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0" name="pole tekstowe 46">
            <a:extLst>
              <a:ext uri="{FF2B5EF4-FFF2-40B4-BE49-F238E27FC236}">
                <a16:creationId xmlns:a16="http://schemas.microsoft.com/office/drawing/2014/main" id="{3FECEB4B-443F-B937-713F-D97E31F408FF}"/>
              </a:ext>
            </a:extLst>
          </p:cNvPr>
          <p:cNvSpPr txBox="1"/>
          <p:nvPr/>
        </p:nvSpPr>
        <p:spPr>
          <a:xfrm>
            <a:off x="10425938" y="3814451"/>
            <a:ext cx="913116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Optatasi nullate none di dolorep elenimolut doluptatest, sequo corro optur solum sequam, sitibus quis elis a eos num incim voluptam, sero ernat et as diti ut untur? Ist quiae pratur?</a:t>
            </a:r>
          </a:p>
          <a:p>
            <a:endParaRPr lang="pl-PL" sz="2400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11" name="pole tekstowe 48">
            <a:extLst>
              <a:ext uri="{FF2B5EF4-FFF2-40B4-BE49-F238E27FC236}">
                <a16:creationId xmlns:a16="http://schemas.microsoft.com/office/drawing/2014/main" id="{73CC667E-41C9-4D89-2A96-54623763B345}"/>
              </a:ext>
            </a:extLst>
          </p:cNvPr>
          <p:cNvSpPr txBox="1"/>
          <p:nvPr/>
        </p:nvSpPr>
        <p:spPr>
          <a:xfrm>
            <a:off x="10446264" y="6918840"/>
            <a:ext cx="824978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solidFill>
                  <a:schemeClr val="bg1"/>
                </a:solidFill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solidFill>
                  <a:schemeClr val="bg1"/>
                </a:solidFill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14" name="pole tekstowe 54">
            <a:extLst>
              <a:ext uri="{FF2B5EF4-FFF2-40B4-BE49-F238E27FC236}">
                <a16:creationId xmlns:a16="http://schemas.microsoft.com/office/drawing/2014/main" id="{A8DE3DC9-F19F-63FF-7F1C-46EB120233E3}"/>
              </a:ext>
            </a:extLst>
          </p:cNvPr>
          <p:cNvSpPr txBox="1"/>
          <p:nvPr/>
        </p:nvSpPr>
        <p:spPr>
          <a:xfrm>
            <a:off x="10446264" y="5921391"/>
            <a:ext cx="728667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chemeClr val="bg1"/>
                </a:solidFill>
                <a:latin typeface="Poppins"/>
                <a:cs typeface="Poppins"/>
              </a:rPr>
              <a:t>04</a:t>
            </a:r>
            <a:endParaRPr lang="pl-PL" sz="50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323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3C419-3ED7-AE23-F38B-99070D1D1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20">
            <a:extLst>
              <a:ext uri="{FF2B5EF4-FFF2-40B4-BE49-F238E27FC236}">
                <a16:creationId xmlns:a16="http://schemas.microsoft.com/office/drawing/2014/main" id="{E35286B3-EA09-C7FD-A792-949DAE127712}"/>
              </a:ext>
            </a:extLst>
          </p:cNvPr>
          <p:cNvSpPr txBox="1"/>
          <p:nvPr/>
        </p:nvSpPr>
        <p:spPr>
          <a:xfrm>
            <a:off x="819336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Nagłówek</a:t>
            </a:r>
            <a:endParaRPr lang="pl-PL"/>
          </a:p>
        </p:txBody>
      </p:sp>
      <p:sp>
        <p:nvSpPr>
          <p:cNvPr id="15" name="pole tekstowe 22">
            <a:extLst>
              <a:ext uri="{FF2B5EF4-FFF2-40B4-BE49-F238E27FC236}">
                <a16:creationId xmlns:a16="http://schemas.microsoft.com/office/drawing/2014/main" id="{5EB3931D-5DC4-01E9-37FB-4C4AA7C63321}"/>
              </a:ext>
            </a:extLst>
          </p:cNvPr>
          <p:cNvSpPr txBox="1"/>
          <p:nvPr/>
        </p:nvSpPr>
        <p:spPr>
          <a:xfrm>
            <a:off x="815764" y="3914477"/>
            <a:ext cx="898038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 nullate none di dolorep elenimolut doluptatest, sequo corro optur solum sequam, sitibus quis elis a eos num incim voluptam, sero ernat et as diti ut untur? Ist quiae pratur?</a:t>
            </a:r>
          </a:p>
          <a:p>
            <a:endParaRPr lang="pl-PL" sz="2400">
              <a:latin typeface="Poppins"/>
              <a:ea typeface="Lato"/>
              <a:cs typeface="Poppins"/>
            </a:endParaRPr>
          </a:p>
        </p:txBody>
      </p:sp>
      <p:sp>
        <p:nvSpPr>
          <p:cNvPr id="17" name="pole tekstowe 24">
            <a:extLst>
              <a:ext uri="{FF2B5EF4-FFF2-40B4-BE49-F238E27FC236}">
                <a16:creationId xmlns:a16="http://schemas.microsoft.com/office/drawing/2014/main" id="{FC474F46-B5CD-2EC2-2BEA-0A351FEDB7EF}"/>
              </a:ext>
            </a:extLst>
          </p:cNvPr>
          <p:cNvSpPr txBox="1"/>
          <p:nvPr/>
        </p:nvSpPr>
        <p:spPr>
          <a:xfrm>
            <a:off x="819337" y="6918840"/>
            <a:ext cx="88696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19" name="pole tekstowe 30">
            <a:extLst>
              <a:ext uri="{FF2B5EF4-FFF2-40B4-BE49-F238E27FC236}">
                <a16:creationId xmlns:a16="http://schemas.microsoft.com/office/drawing/2014/main" id="{6AEC472F-BCA8-4396-BFAD-0C7AA6E16F49}"/>
              </a:ext>
            </a:extLst>
          </p:cNvPr>
          <p:cNvSpPr txBox="1"/>
          <p:nvPr/>
        </p:nvSpPr>
        <p:spPr>
          <a:xfrm>
            <a:off x="819337" y="5921390"/>
            <a:ext cx="7286676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Nagłówek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130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57F48-7E1D-25B8-9C1E-034736D06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16">
            <a:extLst>
              <a:ext uri="{FF2B5EF4-FFF2-40B4-BE49-F238E27FC236}">
                <a16:creationId xmlns:a16="http://schemas.microsoft.com/office/drawing/2014/main" id="{418F5285-7F83-3109-8580-5F3BB7A53435}"/>
              </a:ext>
            </a:extLst>
          </p:cNvPr>
          <p:cNvSpPr txBox="1"/>
          <p:nvPr/>
        </p:nvSpPr>
        <p:spPr>
          <a:xfrm>
            <a:off x="13660567" y="3070185"/>
            <a:ext cx="5924949" cy="452431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 dirty="0">
                <a:latin typeface="Poppins"/>
                <a:ea typeface="+mn-lt"/>
                <a:cs typeface="Poppins"/>
              </a:rPr>
              <a:t>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był wybitnym polskim chemikiem, nauczycielem, współzałożycielem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i rektorem Wyższego Studium Handlowego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(dziś Uniwersytetu Ekonomicznego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w Krakowie).</a:t>
            </a:r>
            <a:endParaRPr lang="pl-PL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66217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9270F-1084-5C5A-E4F8-57998D61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4524CA3-154C-ABF7-AF9A-04DE28D77BBA}"/>
              </a:ext>
            </a:extLst>
          </p:cNvPr>
          <p:cNvSpPr txBox="1"/>
          <p:nvPr/>
        </p:nvSpPr>
        <p:spPr>
          <a:xfrm>
            <a:off x="10112199" y="5632602"/>
            <a:ext cx="81995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Optatasi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nullate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none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di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dolorep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elenimolut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doluptatest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sequo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corro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optur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solum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sequam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sitibus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quis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elis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a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eos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num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incim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voluptam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sero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ernat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et as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diti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untur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?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Ist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quiae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pratur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?</a:t>
            </a:r>
          </a:p>
        </p:txBody>
      </p:sp>
      <p:sp>
        <p:nvSpPr>
          <p:cNvPr id="17" name="pole tekstowe 17">
            <a:extLst>
              <a:ext uri="{FF2B5EF4-FFF2-40B4-BE49-F238E27FC236}">
                <a16:creationId xmlns:a16="http://schemas.microsoft.com/office/drawing/2014/main" id="{6A8BAA4A-767C-D762-7D0E-0F80AB9A185C}"/>
              </a:ext>
            </a:extLst>
          </p:cNvPr>
          <p:cNvSpPr txBox="1"/>
          <p:nvPr/>
        </p:nvSpPr>
        <p:spPr>
          <a:xfrm>
            <a:off x="10088036" y="8884735"/>
            <a:ext cx="8796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Intilic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rei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tabus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Mulemnis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vid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forum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halin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te ad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stus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obutem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sus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horimul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turnis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cotampe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rficae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sertess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idienihil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hos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ponsunt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ilictum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orem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tam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ut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 autem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iam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criam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,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nenatam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lius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publiss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ensuam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 te </a:t>
            </a:r>
            <a:r>
              <a:rPr lang="pl-PL" sz="2400" dirty="0" err="1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niciae</a:t>
            </a:r>
            <a:r>
              <a:rPr lang="pl-PL" sz="2400" dirty="0">
                <a:latin typeface="Poppins" panose="00000500000000000000" pitchFamily="2" charset="-18"/>
                <a:ea typeface="Lato" pitchFamily="34" charset="0"/>
                <a:cs typeface="Poppins" panose="00000500000000000000" pitchFamily="2" charset="-18"/>
              </a:rPr>
              <a:t>. </a:t>
            </a:r>
          </a:p>
        </p:txBody>
      </p:sp>
      <p:sp>
        <p:nvSpPr>
          <p:cNvPr id="26" name="pole tekstowe 20">
            <a:extLst>
              <a:ext uri="{FF2B5EF4-FFF2-40B4-BE49-F238E27FC236}">
                <a16:creationId xmlns:a16="http://schemas.microsoft.com/office/drawing/2014/main" id="{C70E9772-AB23-3182-7930-15D2AEA3DF97}"/>
              </a:ext>
            </a:extLst>
          </p:cNvPr>
          <p:cNvSpPr txBox="1"/>
          <p:nvPr/>
        </p:nvSpPr>
        <p:spPr>
          <a:xfrm>
            <a:off x="10090777" y="4653885"/>
            <a:ext cx="729433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latin typeface="Poppins"/>
                <a:cs typeface="Poppins"/>
              </a:rPr>
              <a:t>Nagłówek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27" name="pole tekstowe 20">
            <a:extLst>
              <a:ext uri="{FF2B5EF4-FFF2-40B4-BE49-F238E27FC236}">
                <a16:creationId xmlns:a16="http://schemas.microsoft.com/office/drawing/2014/main" id="{E0BFC413-4588-D41F-5FC9-D9CBB74F8268}"/>
              </a:ext>
            </a:extLst>
          </p:cNvPr>
          <p:cNvSpPr txBox="1"/>
          <p:nvPr/>
        </p:nvSpPr>
        <p:spPr>
          <a:xfrm>
            <a:off x="10108631" y="7928355"/>
            <a:ext cx="729433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latin typeface="Poppins"/>
                <a:cs typeface="Poppins"/>
              </a:rPr>
              <a:t>Nagłówek</a:t>
            </a:r>
            <a:endParaRPr lang="pl-PL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497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11208-DA94-1C24-8C62-78FC90606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20">
            <a:extLst>
              <a:ext uri="{FF2B5EF4-FFF2-40B4-BE49-F238E27FC236}">
                <a16:creationId xmlns:a16="http://schemas.microsoft.com/office/drawing/2014/main" id="{F9A46FB8-2606-48F2-3370-26C02C2EE8E0}"/>
              </a:ext>
            </a:extLst>
          </p:cNvPr>
          <p:cNvSpPr txBox="1"/>
          <p:nvPr/>
        </p:nvSpPr>
        <p:spPr>
          <a:xfrm>
            <a:off x="819336" y="2916219"/>
            <a:ext cx="734459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Slajd opcjonalny</a:t>
            </a:r>
          </a:p>
        </p:txBody>
      </p:sp>
      <p:sp>
        <p:nvSpPr>
          <p:cNvPr id="3" name="pole tekstowe 22">
            <a:extLst>
              <a:ext uri="{FF2B5EF4-FFF2-40B4-BE49-F238E27FC236}">
                <a16:creationId xmlns:a16="http://schemas.microsoft.com/office/drawing/2014/main" id="{3D86A989-6B27-758F-5C17-6B14EA072B09}"/>
              </a:ext>
            </a:extLst>
          </p:cNvPr>
          <p:cNvSpPr txBox="1"/>
          <p:nvPr/>
        </p:nvSpPr>
        <p:spPr>
          <a:xfrm>
            <a:off x="815764" y="3914477"/>
            <a:ext cx="8980388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 nullate none di dolorep elenimolut doluptatest, sequo corro optur solum sequam, sitibus quis elis a eos num incim voluptam, sero ernat et as diti ut untur? Ist quiae pratur?</a:t>
            </a:r>
          </a:p>
          <a:p>
            <a:endParaRPr lang="pl-PL" sz="2400">
              <a:latin typeface="Poppins"/>
              <a:ea typeface="Lato"/>
              <a:cs typeface="Poppins"/>
            </a:endParaRPr>
          </a:p>
        </p:txBody>
      </p:sp>
      <p:sp>
        <p:nvSpPr>
          <p:cNvPr id="4" name="pole tekstowe 24">
            <a:extLst>
              <a:ext uri="{FF2B5EF4-FFF2-40B4-BE49-F238E27FC236}">
                <a16:creationId xmlns:a16="http://schemas.microsoft.com/office/drawing/2014/main" id="{95512824-E10A-D6D5-7105-8CB380CCE20F}"/>
              </a:ext>
            </a:extLst>
          </p:cNvPr>
          <p:cNvSpPr txBox="1"/>
          <p:nvPr/>
        </p:nvSpPr>
        <p:spPr>
          <a:xfrm>
            <a:off x="819337" y="6918840"/>
            <a:ext cx="886966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>
                <a:latin typeface="Poppins"/>
                <a:ea typeface="Lato"/>
                <a:cs typeface="Poppins"/>
              </a:rPr>
              <a:t>Optatasi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nullate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none</a:t>
            </a:r>
            <a:r>
              <a:rPr lang="pl-PL" sz="2400" dirty="0">
                <a:latin typeface="Poppins"/>
                <a:ea typeface="Lato"/>
                <a:cs typeface="Poppins"/>
              </a:rPr>
              <a:t> di </a:t>
            </a:r>
            <a:r>
              <a:rPr lang="pl-PL" sz="2400">
                <a:latin typeface="Poppins"/>
                <a:ea typeface="Lato"/>
                <a:cs typeface="Poppins"/>
              </a:rPr>
              <a:t>dolorep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elenimolut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doluptatest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sequo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corro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optur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solum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sequam</a:t>
            </a:r>
            <a:r>
              <a:rPr lang="pl-PL" sz="2400" dirty="0">
                <a:latin typeface="Poppins"/>
                <a:ea typeface="Lato"/>
                <a:cs typeface="Poppins"/>
              </a:rPr>
              <a:t>,  </a:t>
            </a:r>
            <a:r>
              <a:rPr lang="pl-PL" sz="2400">
                <a:latin typeface="Poppins"/>
                <a:ea typeface="Lato"/>
                <a:cs typeface="Poppins"/>
              </a:rPr>
              <a:t>sitibus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quis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elis</a:t>
            </a:r>
            <a:r>
              <a:rPr lang="pl-PL" sz="2400" dirty="0">
                <a:latin typeface="Poppins"/>
                <a:ea typeface="Lato"/>
                <a:cs typeface="Poppins"/>
              </a:rPr>
              <a:t> a </a:t>
            </a:r>
            <a:r>
              <a:rPr lang="pl-PL" sz="2400">
                <a:latin typeface="Poppins"/>
                <a:ea typeface="Lato"/>
                <a:cs typeface="Poppins"/>
              </a:rPr>
              <a:t>eos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num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incim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voluptam</a:t>
            </a:r>
            <a:r>
              <a:rPr lang="pl-PL" sz="2400" dirty="0">
                <a:latin typeface="Poppins"/>
                <a:ea typeface="Lato"/>
                <a:cs typeface="Poppins"/>
              </a:rPr>
              <a:t>, </a:t>
            </a:r>
            <a:r>
              <a:rPr lang="pl-PL" sz="2400">
                <a:latin typeface="Poppins"/>
                <a:ea typeface="Lato"/>
                <a:cs typeface="Poppins"/>
              </a:rPr>
              <a:t>sero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ernat</a:t>
            </a:r>
            <a:r>
              <a:rPr lang="pl-PL" sz="2400" dirty="0">
                <a:latin typeface="Poppins"/>
                <a:ea typeface="Lato"/>
                <a:cs typeface="Poppins"/>
              </a:rPr>
              <a:t> et as </a:t>
            </a:r>
            <a:r>
              <a:rPr lang="pl-PL" sz="2400">
                <a:latin typeface="Poppins"/>
                <a:ea typeface="Lato"/>
                <a:cs typeface="Poppins"/>
              </a:rPr>
              <a:t>diti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ut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untur</a:t>
            </a:r>
            <a:r>
              <a:rPr lang="pl-PL" sz="2400" dirty="0">
                <a:latin typeface="Poppins"/>
                <a:ea typeface="Lato"/>
                <a:cs typeface="Poppins"/>
              </a:rPr>
              <a:t>? </a:t>
            </a:r>
            <a:r>
              <a:rPr lang="pl-PL" sz="2400">
                <a:latin typeface="Poppins"/>
                <a:ea typeface="Lato"/>
                <a:cs typeface="Poppins"/>
              </a:rPr>
              <a:t>Ist</a:t>
            </a:r>
            <a:r>
              <a:rPr lang="pl-PL" sz="2400" dirty="0">
                <a:latin typeface="Poppins"/>
                <a:ea typeface="Lato"/>
                <a:cs typeface="Poppins"/>
              </a:rPr>
              <a:t>  </a:t>
            </a:r>
            <a:r>
              <a:rPr lang="pl-PL" sz="2400">
                <a:latin typeface="Poppins"/>
                <a:ea typeface="Lato"/>
                <a:cs typeface="Poppins"/>
              </a:rPr>
              <a:t>quiae</a:t>
            </a:r>
            <a:r>
              <a:rPr lang="pl-PL" sz="2400" dirty="0">
                <a:latin typeface="Poppins"/>
                <a:ea typeface="Lato"/>
                <a:cs typeface="Poppins"/>
              </a:rPr>
              <a:t> </a:t>
            </a:r>
            <a:r>
              <a:rPr lang="pl-PL" sz="2400">
                <a:latin typeface="Poppins"/>
                <a:ea typeface="Lato"/>
                <a:cs typeface="Poppins"/>
              </a:rPr>
              <a:t>pratur</a:t>
            </a:r>
            <a:r>
              <a:rPr lang="pl-PL" sz="2400" dirty="0">
                <a:latin typeface="Poppins"/>
                <a:ea typeface="Lato"/>
                <a:cs typeface="Poppins"/>
              </a:rPr>
              <a:t>?</a:t>
            </a:r>
          </a:p>
        </p:txBody>
      </p:sp>
      <p:sp>
        <p:nvSpPr>
          <p:cNvPr id="8" name="pole tekstowe 30">
            <a:extLst>
              <a:ext uri="{FF2B5EF4-FFF2-40B4-BE49-F238E27FC236}">
                <a16:creationId xmlns:a16="http://schemas.microsoft.com/office/drawing/2014/main" id="{F29889AE-CE40-FB82-8B73-CC91B7BD4FC1}"/>
              </a:ext>
            </a:extLst>
          </p:cNvPr>
          <p:cNvSpPr txBox="1"/>
          <p:nvPr/>
        </p:nvSpPr>
        <p:spPr>
          <a:xfrm>
            <a:off x="819337" y="5921390"/>
            <a:ext cx="7286676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5000" b="1">
                <a:solidFill>
                  <a:srgbClr val="932C49"/>
                </a:solidFill>
                <a:latin typeface="Poppins"/>
                <a:cs typeface="Poppins"/>
              </a:rPr>
              <a:t>Slajd opcjonalny</a:t>
            </a:r>
            <a:endParaRPr lang="pl-PL" sz="5000">
              <a:solidFill>
                <a:srgbClr val="932C49"/>
              </a:solidFill>
              <a:latin typeface="Poppins"/>
              <a:cs typeface="Poppins"/>
            </a:endParaRPr>
          </a:p>
          <a:p>
            <a:endParaRPr lang="pl-PL" sz="5000">
              <a:solidFill>
                <a:srgbClr val="932C49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048351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19E5EA-A1ED-7801-B179-662A8486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550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62754"/>
      </p:ext>
    </p:extLst>
  </p:cSld>
  <p:clrMapOvr>
    <a:masterClrMapping/>
  </p:clrMapOvr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omyślnie 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omyślnie 2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2146</Words>
  <Application>Microsoft Office PowerPoint</Application>
  <PresentationFormat>Niestandardowy</PresentationFormat>
  <Paragraphs>89</Paragraphs>
  <Slides>15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15</vt:i4>
      </vt:variant>
    </vt:vector>
  </HeadingPairs>
  <TitlesOfParts>
    <vt:vector size="18" baseType="lpstr">
      <vt:lpstr>Domyślnie</vt:lpstr>
      <vt:lpstr>Domyślnie 1</vt:lpstr>
      <vt:lpstr>Domyślnie 2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EKONOMICZNY  W KRAKOWIE</dc:title>
  <dc:creator>Marta</dc:creator>
  <cp:lastModifiedBy>Paweł Wójcik</cp:lastModifiedBy>
  <cp:revision>705</cp:revision>
  <dcterms:modified xsi:type="dcterms:W3CDTF">2026-10-20T06:26:27Z</dcterms:modified>
</cp:coreProperties>
</file>