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  <p:sldMasterId id="2147483672" r:id="rId3"/>
  </p:sldMasterIdLst>
  <p:notesMasterIdLst>
    <p:notesMasterId r:id="rId19"/>
  </p:notesMasterIdLst>
  <p:handoutMasterIdLst>
    <p:handoutMasterId r:id="rId20"/>
  </p:handoutMasterIdLst>
  <p:sldIdLst>
    <p:sldId id="271" r:id="rId4"/>
    <p:sldId id="268" r:id="rId5"/>
    <p:sldId id="276" r:id="rId6"/>
    <p:sldId id="277" r:id="rId7"/>
    <p:sldId id="275" r:id="rId8"/>
    <p:sldId id="279" r:id="rId9"/>
    <p:sldId id="282" r:id="rId10"/>
    <p:sldId id="278" r:id="rId11"/>
    <p:sldId id="280" r:id="rId12"/>
    <p:sldId id="283" r:id="rId13"/>
    <p:sldId id="273" r:id="rId14"/>
    <p:sldId id="284" r:id="rId15"/>
    <p:sldId id="281" r:id="rId16"/>
    <p:sldId id="272" r:id="rId17"/>
    <p:sldId id="285" r:id="rId18"/>
  </p:sldIdLst>
  <p:sldSz cx="20104100" cy="11309350"/>
  <p:notesSz cx="7559675" cy="10691813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562">
          <p15:clr>
            <a:srgbClr val="A4A3A4"/>
          </p15:clr>
        </p15:guide>
        <p15:guide id="2" pos="6332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32C4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15083DF-255C-65EF-CC11-F0FF4FC56A10}" v="190" dt="2026-10-19T11:26:38.452"/>
    <p1510:client id="{66454F3C-4C67-6321-5EF4-B88819CFC476}" v="531" dt="2026-10-19T11:47:08.26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717" autoAdjust="0"/>
  </p:normalViewPr>
  <p:slideViewPr>
    <p:cSldViewPr>
      <p:cViewPr varScale="1">
        <p:scale>
          <a:sx n="58" d="100"/>
          <a:sy n="58" d="100"/>
        </p:scale>
        <p:origin x="126" y="252"/>
      </p:cViewPr>
      <p:guideLst>
        <p:guide orient="horz" pos="3562"/>
        <p:guide pos="633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3" Type="http://schemas.openxmlformats.org/officeDocument/2006/relationships/slideMaster" Target="slideMasters/slideMaster3.xml"/><Relationship Id="rId21" Type="http://schemas.openxmlformats.org/officeDocument/2006/relationships/presProps" Target="presProps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microsoft.com/office/2015/10/relationships/revisionInfo" Target="revisionInfo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tableStyles" Target="tableStyle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theme" Target="theme/theme1.xml"/><Relationship Id="rId10" Type="http://schemas.openxmlformats.org/officeDocument/2006/relationships/slide" Target="slides/slide7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 txBox="1">
            <a:spLocks noGrp="1"/>
          </p:cNvSpPr>
          <p:nvPr>
            <p:ph type="hdr" sz="quarter"/>
          </p:nvPr>
        </p:nvSpPr>
        <p:spPr>
          <a:xfrm>
            <a:off x="0" y="0"/>
            <a:ext cx="3280680" cy="534240"/>
          </a:xfrm>
          <a:prstGeom prst="rect">
            <a:avLst/>
          </a:prstGeom>
          <a:noFill/>
          <a:ln>
            <a:noFill/>
          </a:ln>
        </p:spPr>
        <p:txBody>
          <a:bodyPr vert="horz" wrap="none" lIns="90000" tIns="45000" rIns="90000" bIns="45000" anchorCtr="0" compatLnSpc="0"/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400"/>
            </a:pPr>
            <a:endParaRPr lang="pl-PL" sz="1400" b="0" i="0" u="none" strike="noStrike" kern="1200">
              <a:ln>
                <a:noFill/>
              </a:ln>
              <a:latin typeface="Arial" pitchFamily="18"/>
              <a:ea typeface="Microsoft YaHei" pitchFamily="2"/>
              <a:cs typeface="Lucida Sans" pitchFamily="2"/>
            </a:endParaRPr>
          </a:p>
        </p:txBody>
      </p:sp>
      <p:sp>
        <p:nvSpPr>
          <p:cNvPr id="3" name="Symbol zastępczy daty 2"/>
          <p:cNvSpPr txBox="1">
            <a:spLocks noGrp="1"/>
          </p:cNvSpPr>
          <p:nvPr>
            <p:ph type="dt" sz="quarter" idx="1"/>
          </p:nvPr>
        </p:nvSpPr>
        <p:spPr>
          <a:xfrm>
            <a:off x="4278960" y="0"/>
            <a:ext cx="3280680" cy="534240"/>
          </a:xfrm>
          <a:prstGeom prst="rect">
            <a:avLst/>
          </a:prstGeom>
          <a:noFill/>
          <a:ln>
            <a:noFill/>
          </a:ln>
        </p:spPr>
        <p:txBody>
          <a:bodyPr vert="horz" wrap="none" lIns="90000" tIns="45000" rIns="90000" bIns="45000" anchorCtr="0" compatLnSpc="0"/>
          <a:lstStyle/>
          <a:p>
            <a:pPr marL="0" marR="0" lvl="0" indent="0" algn="r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400"/>
            </a:pPr>
            <a:endParaRPr lang="pl-PL" sz="1400" b="0" i="0" u="none" strike="noStrike" kern="1200">
              <a:ln>
                <a:noFill/>
              </a:ln>
              <a:latin typeface="Arial" pitchFamily="18"/>
              <a:ea typeface="Microsoft YaHei" pitchFamily="2"/>
              <a:cs typeface="Lucida Sans" pitchFamily="2"/>
            </a:endParaRPr>
          </a:p>
        </p:txBody>
      </p:sp>
      <p:sp>
        <p:nvSpPr>
          <p:cNvPr id="4" name="Symbol zastępczy stopki 3"/>
          <p:cNvSpPr txBox="1">
            <a:spLocks noGrp="1"/>
          </p:cNvSpPr>
          <p:nvPr>
            <p:ph type="ftr" sz="quarter" idx="2"/>
          </p:nvPr>
        </p:nvSpPr>
        <p:spPr>
          <a:xfrm>
            <a:off x="0" y="10157400"/>
            <a:ext cx="3280680" cy="534240"/>
          </a:xfrm>
          <a:prstGeom prst="rect">
            <a:avLst/>
          </a:prstGeom>
          <a:noFill/>
          <a:ln>
            <a:noFill/>
          </a:ln>
        </p:spPr>
        <p:txBody>
          <a:bodyPr vert="horz" wrap="none" lIns="90000" tIns="45000" rIns="90000" bIns="45000" anchor="b" anchorCtr="0" compatLnSpc="0"/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400"/>
            </a:pPr>
            <a:endParaRPr lang="pl-PL" sz="1400" b="0" i="0" u="none" strike="noStrike" kern="1200">
              <a:ln>
                <a:noFill/>
              </a:ln>
              <a:latin typeface="Arial" pitchFamily="18"/>
              <a:ea typeface="Microsoft YaHei" pitchFamily="2"/>
              <a:cs typeface="Lucida Sans" pitchFamily="2"/>
            </a:endParaRPr>
          </a:p>
        </p:txBody>
      </p:sp>
      <p:sp>
        <p:nvSpPr>
          <p:cNvPr id="5" name="Symbol zastępczy numeru slajdu 4"/>
          <p:cNvSpPr txBox="1">
            <a:spLocks noGrp="1"/>
          </p:cNvSpPr>
          <p:nvPr>
            <p:ph type="sldNum" sz="quarter" idx="3"/>
          </p:nvPr>
        </p:nvSpPr>
        <p:spPr>
          <a:xfrm>
            <a:off x="4278960" y="10157400"/>
            <a:ext cx="3280680" cy="534240"/>
          </a:xfrm>
          <a:prstGeom prst="rect">
            <a:avLst/>
          </a:prstGeom>
          <a:noFill/>
          <a:ln>
            <a:noFill/>
          </a:ln>
        </p:spPr>
        <p:txBody>
          <a:bodyPr vert="horz" wrap="none" lIns="90000" tIns="45000" rIns="90000" bIns="45000" anchor="b" anchorCtr="0" compatLnSpc="0"/>
          <a:lstStyle/>
          <a:p>
            <a:pPr marL="0" marR="0" lvl="0" indent="0" algn="r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400"/>
            </a:pPr>
            <a:fld id="{040E25EE-AA46-436B-9B58-47B6DE71A07D}" type="slidenum">
              <a:rPr/>
              <a:pPr marL="0" marR="0" lvl="0" indent="0" algn="r" rtl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400"/>
              </a:pPr>
              <a:t>‹#›</a:t>
            </a:fld>
            <a:endParaRPr lang="pl-PL" sz="1400" b="0" i="0" u="none" strike="noStrike" kern="1200">
              <a:ln>
                <a:noFill/>
              </a:ln>
              <a:latin typeface="Arial" pitchFamily="18"/>
              <a:ea typeface="Microsoft YaHei" pitchFamily="2"/>
              <a:cs typeface="Lucida Sans" pitchFamily="2"/>
            </a:endParaRPr>
          </a:p>
        </p:txBody>
      </p:sp>
    </p:spTree>
    <p:extLst>
      <p:ext uri="{BB962C8B-B14F-4D97-AF65-F5344CB8AC3E}">
        <p14:creationId xmlns:p14="http://schemas.microsoft.com/office/powerpoint/2010/main" val="122694084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 idx="2"/>
          </p:nvPr>
        </p:nvSpPr>
        <p:spPr>
          <a:xfrm>
            <a:off x="1107000" y="812520"/>
            <a:ext cx="5345280" cy="4008959"/>
          </a:xfrm>
          <a:prstGeom prst="rect">
            <a:avLst/>
          </a:prstGeom>
          <a:noFill/>
          <a:ln>
            <a:noFill/>
            <a:prstDash val="solid"/>
          </a:ln>
        </p:spPr>
      </p:sp>
      <p:sp>
        <p:nvSpPr>
          <p:cNvPr id="3" name="Symbol zastępczy notatek 2"/>
          <p:cNvSpPr txBox="1">
            <a:spLocks noGrp="1"/>
          </p:cNvSpPr>
          <p:nvPr>
            <p:ph type="body" sz="quarter" idx="3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endParaRPr lang="pl-PL"/>
          </a:p>
        </p:txBody>
      </p:sp>
      <p:sp>
        <p:nvSpPr>
          <p:cNvPr id="4" name="Symbol zastępczy nagłówka 3"/>
          <p:cNvSpPr txBox="1">
            <a:spLocks noGrp="1"/>
          </p:cNvSpPr>
          <p:nvPr>
            <p:ph type="hdr" sz="quarter"/>
          </p:nvPr>
        </p:nvSpPr>
        <p:spPr>
          <a:xfrm>
            <a:off x="0" y="0"/>
            <a:ext cx="3280680" cy="53424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Ctr="0"/>
          <a:lstStyle>
            <a:lvl1pPr lvl="0" rtl="0" hangingPunct="0">
              <a:buNone/>
              <a:tabLst/>
              <a:defRPr lang="pl-PL" sz="1400" kern="1200">
                <a:latin typeface="Times New Roman" pitchFamily="18"/>
                <a:ea typeface="Lucida Sans Unicode" pitchFamily="2"/>
                <a:cs typeface="Tahoma" pitchFamily="2"/>
              </a:defRPr>
            </a:lvl1pPr>
          </a:lstStyle>
          <a:p>
            <a:pPr lvl="0"/>
            <a:endParaRPr lang="pl-PL"/>
          </a:p>
        </p:txBody>
      </p:sp>
      <p:sp>
        <p:nvSpPr>
          <p:cNvPr id="5" name="Symbol zastępczy daty 4"/>
          <p:cNvSpPr txBox="1">
            <a:spLocks noGrp="1"/>
          </p:cNvSpPr>
          <p:nvPr>
            <p:ph type="dt" idx="1"/>
          </p:nvPr>
        </p:nvSpPr>
        <p:spPr>
          <a:xfrm>
            <a:off x="4278960" y="0"/>
            <a:ext cx="3280680" cy="53424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Ctr="0"/>
          <a:lstStyle>
            <a:lvl1pPr lvl="0" algn="r" rtl="0" hangingPunct="0">
              <a:buNone/>
              <a:tabLst/>
              <a:defRPr lang="pl-PL" sz="1400" kern="1200">
                <a:latin typeface="Times New Roman" pitchFamily="18"/>
                <a:ea typeface="Lucida Sans Unicode" pitchFamily="2"/>
                <a:cs typeface="Tahoma" pitchFamily="2"/>
              </a:defRPr>
            </a:lvl1pPr>
          </a:lstStyle>
          <a:p>
            <a:pPr lvl="0"/>
            <a:endParaRPr lang="pl-PL"/>
          </a:p>
        </p:txBody>
      </p:sp>
      <p:sp>
        <p:nvSpPr>
          <p:cNvPr id="6" name="Symbol zastępczy stopki 5"/>
          <p:cNvSpPr txBox="1">
            <a:spLocks noGrp="1"/>
          </p:cNvSpPr>
          <p:nvPr>
            <p:ph type="ftr" sz="quarter" idx="4"/>
          </p:nvPr>
        </p:nvSpPr>
        <p:spPr>
          <a:xfrm>
            <a:off x="0" y="10157400"/>
            <a:ext cx="3280680" cy="53424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b" anchorCtr="0"/>
          <a:lstStyle>
            <a:lvl1pPr lvl="0" rtl="0" hangingPunct="0">
              <a:buNone/>
              <a:tabLst/>
              <a:defRPr lang="pl-PL" sz="1400" kern="1200">
                <a:latin typeface="Times New Roman" pitchFamily="18"/>
                <a:ea typeface="Lucida Sans Unicode" pitchFamily="2"/>
                <a:cs typeface="Tahoma" pitchFamily="2"/>
              </a:defRPr>
            </a:lvl1pPr>
          </a:lstStyle>
          <a:p>
            <a:pPr lvl="0"/>
            <a:endParaRPr lang="pl-PL"/>
          </a:p>
        </p:txBody>
      </p:sp>
      <p:sp>
        <p:nvSpPr>
          <p:cNvPr id="7" name="Symbol zastępczy numeru slajdu 6"/>
          <p:cNvSpPr txBox="1">
            <a:spLocks noGrp="1"/>
          </p:cNvSpPr>
          <p:nvPr>
            <p:ph type="sldNum" sz="quarter" idx="5"/>
          </p:nvPr>
        </p:nvSpPr>
        <p:spPr>
          <a:xfrm>
            <a:off x="4278960" y="10157400"/>
            <a:ext cx="3280680" cy="53424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b" anchorCtr="0"/>
          <a:lstStyle>
            <a:lvl1pPr lvl="0" algn="r" rtl="0" hangingPunct="0">
              <a:buNone/>
              <a:tabLst/>
              <a:defRPr lang="pl-PL" sz="1400" kern="1200">
                <a:latin typeface="Times New Roman" pitchFamily="18"/>
                <a:ea typeface="Lucida Sans Unicode" pitchFamily="2"/>
                <a:cs typeface="Tahoma" pitchFamily="2"/>
              </a:defRPr>
            </a:lvl1pPr>
          </a:lstStyle>
          <a:p>
            <a:pPr lvl="0"/>
            <a:fld id="{88A043EF-D73B-494A-8511-0AFB909120A6}" type="slidenum">
              <a:rPr/>
              <a:pPr lvl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258681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216000" marR="0" indent="-216000" rtl="0" hangingPunct="0">
      <a:tabLst/>
      <a:defRPr lang="pl-PL" sz="2000" b="0" i="0" u="none" strike="noStrike" kern="1200">
        <a:ln>
          <a:noFill/>
        </a:ln>
        <a:latin typeface="Arial" pitchFamily="18"/>
        <a:ea typeface="Microsoft YaHei" pitchFamily="2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1508125" y="3513138"/>
            <a:ext cx="17087850" cy="2424112"/>
          </a:xfrm>
        </p:spPr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3016250" y="6408738"/>
            <a:ext cx="14071600" cy="2890837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l-PL"/>
              <a:t>Kliknij, aby edytować styl wzorca podtytułu</a:t>
            </a:r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lvl="0"/>
            <a:endParaRPr lang="pl-PL"/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 lvl="0"/>
            <a:fld id="{8CE1134F-C9AD-4464-9C28-E3E0F87E4594}" type="datetime1">
              <a:rPr lang="pl-PL" smtClean="0"/>
              <a:pPr lvl="0"/>
              <a:t>19.10.2026</a:t>
            </a:fld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2C146C8A-7A4A-46A0-AF61-C89391BF470F}" type="slidenum">
              <a:rPr/>
              <a:pPr lvl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1108552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lvl="0"/>
            <a:endParaRPr lang="pl-PL"/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 lvl="0"/>
            <a:fld id="{8CE1134F-C9AD-4464-9C28-E3E0F87E4594}" type="datetime1">
              <a:rPr lang="pl-PL" smtClean="0"/>
              <a:pPr lvl="0"/>
              <a:t>19.10.2026</a:t>
            </a:fld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A6A86961-E6E7-4E83-8120-AE551B62D81C}" type="slidenum">
              <a:rPr/>
              <a:pPr lvl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3241405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587500" y="7267575"/>
            <a:ext cx="17089438" cy="2246313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1587500" y="4792663"/>
            <a:ext cx="17089438" cy="2474912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lvl="0"/>
            <a:endParaRPr lang="pl-PL"/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 lvl="0"/>
            <a:fld id="{8CE1134F-C9AD-4464-9C28-E3E0F87E4594}" type="datetime1">
              <a:rPr lang="pl-PL" smtClean="0"/>
              <a:pPr lvl="0"/>
              <a:t>19.10.2026</a:t>
            </a:fld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3F49766B-249C-406C-8C18-21257B3CE6C7}" type="slidenum">
              <a:rPr/>
              <a:pPr lvl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5501722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1004888" y="2646363"/>
            <a:ext cx="8969375" cy="746283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10126663" y="2646363"/>
            <a:ext cx="8970962" cy="746283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lvl="0"/>
            <a:endParaRPr lang="pl-PL"/>
          </a:p>
        </p:txBody>
      </p:sp>
      <p:sp>
        <p:nvSpPr>
          <p:cNvPr id="6" name="Symbol zastępczy daty 5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 lvl="0"/>
            <a:fld id="{8CE1134F-C9AD-4464-9C28-E3E0F87E4594}" type="datetime1">
              <a:rPr lang="pl-PL" smtClean="0"/>
              <a:pPr lvl="0"/>
              <a:t>19.10.2026</a:t>
            </a:fld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E0689EC8-9066-4B96-8EEF-593C10E4C8D2}" type="slidenum">
              <a:rPr/>
              <a:pPr lvl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547120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004888" y="452438"/>
            <a:ext cx="18094325" cy="1885950"/>
          </a:xfrm>
        </p:spPr>
        <p:txBody>
          <a:bodyPr/>
          <a:lstStyle>
            <a:lvl1pPr>
              <a:defRPr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1004888" y="2532063"/>
            <a:ext cx="8883650" cy="105410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1004888" y="3586163"/>
            <a:ext cx="8883650" cy="651668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tekstu 4"/>
          <p:cNvSpPr>
            <a:spLocks noGrp="1"/>
          </p:cNvSpPr>
          <p:nvPr>
            <p:ph type="body" sz="quarter" idx="3"/>
          </p:nvPr>
        </p:nvSpPr>
        <p:spPr>
          <a:xfrm>
            <a:off x="10212388" y="2532063"/>
            <a:ext cx="8886825" cy="105410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6" name="Symbol zastępczy zawartości 5"/>
          <p:cNvSpPr>
            <a:spLocks noGrp="1"/>
          </p:cNvSpPr>
          <p:nvPr>
            <p:ph sz="quarter" idx="4"/>
          </p:nvPr>
        </p:nvSpPr>
        <p:spPr>
          <a:xfrm>
            <a:off x="10212388" y="3586163"/>
            <a:ext cx="8886825" cy="651668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7" name="Symbol zastępczy stopki 6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lvl="0"/>
            <a:endParaRPr lang="pl-PL"/>
          </a:p>
        </p:txBody>
      </p:sp>
      <p:sp>
        <p:nvSpPr>
          <p:cNvPr id="8" name="Symbol zastępczy daty 7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 lvl="0"/>
            <a:fld id="{8CE1134F-C9AD-4464-9C28-E3E0F87E4594}" type="datetime1">
              <a:rPr lang="pl-PL" smtClean="0"/>
              <a:pPr lvl="0"/>
              <a:t>19.10.2026</a:t>
            </a:fld>
            <a:endParaRPr lang="pl-PL"/>
          </a:p>
        </p:txBody>
      </p:sp>
      <p:sp>
        <p:nvSpPr>
          <p:cNvPr id="9" name="Symbol zastępczy numeru slajd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DEC5D434-FED8-4B30-A51F-3AC3EA1CA4E2}" type="slidenum">
              <a:rPr/>
              <a:pPr lvl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5713858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stopki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lvl="0"/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 lvl="0"/>
            <a:fld id="{8CE1134F-C9AD-4464-9C28-E3E0F87E4594}" type="datetime1">
              <a:rPr lang="pl-PL" smtClean="0"/>
              <a:pPr lvl="0"/>
              <a:t>19.10.2026</a:t>
            </a:fld>
            <a:endParaRPr lang="pl-PL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62682CB-C113-42AC-949D-C10161B1F2D2}" type="slidenum">
              <a:rPr/>
              <a:pPr lvl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0086480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stopki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lvl="0"/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 lvl="0"/>
            <a:fld id="{8CE1134F-C9AD-4464-9C28-E3E0F87E4594}" type="datetime1">
              <a:rPr lang="pl-PL" smtClean="0"/>
              <a:pPr lvl="0"/>
              <a:t>19.10.2026</a:t>
            </a:fld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7D4A34DD-A18B-4D9A-8550-9F0C8779AE74}" type="slidenum">
              <a:rPr/>
              <a:pPr lvl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277755123"/>
      </p:ext>
    </p:extLst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004888" y="450850"/>
            <a:ext cx="6615112" cy="1916113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7859713" y="450850"/>
            <a:ext cx="11239500" cy="965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1004888" y="2366963"/>
            <a:ext cx="6615112" cy="773588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lvl="0"/>
            <a:endParaRPr lang="pl-PL"/>
          </a:p>
        </p:txBody>
      </p:sp>
      <p:sp>
        <p:nvSpPr>
          <p:cNvPr id="6" name="Symbol zastępczy daty 5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 lvl="0"/>
            <a:fld id="{8CE1134F-C9AD-4464-9C28-E3E0F87E4594}" type="datetime1">
              <a:rPr lang="pl-PL" smtClean="0"/>
              <a:pPr lvl="0"/>
              <a:t>19.10.2026</a:t>
            </a:fld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DAE084B1-58E3-4E4F-8746-53291394FE32}" type="slidenum">
              <a:rPr/>
              <a:pPr lvl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2679225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3940175" y="7916863"/>
            <a:ext cx="12063413" cy="93503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obrazu 2"/>
          <p:cNvSpPr>
            <a:spLocks noGrp="1"/>
          </p:cNvSpPr>
          <p:nvPr>
            <p:ph type="pic" idx="1"/>
          </p:nvPr>
        </p:nvSpPr>
        <p:spPr>
          <a:xfrm>
            <a:off x="3940175" y="1011238"/>
            <a:ext cx="12063413" cy="678497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l-PL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3940175" y="8851900"/>
            <a:ext cx="12063413" cy="132715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lvl="0"/>
            <a:endParaRPr lang="pl-PL"/>
          </a:p>
        </p:txBody>
      </p:sp>
      <p:sp>
        <p:nvSpPr>
          <p:cNvPr id="6" name="Symbol zastępczy daty 5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 lvl="0"/>
            <a:fld id="{8CE1134F-C9AD-4464-9C28-E3E0F87E4594}" type="datetime1">
              <a:rPr lang="pl-PL" smtClean="0"/>
              <a:pPr lvl="0"/>
              <a:t>19.10.2026</a:t>
            </a:fld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460C20C3-390A-4E07-8163-FBAE1CDA984A}" type="slidenum">
              <a:rPr/>
              <a:pPr lvl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1652204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lvl="0"/>
            <a:endParaRPr lang="pl-PL"/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 lvl="0"/>
            <a:fld id="{8CE1134F-C9AD-4464-9C28-E3E0F87E4594}" type="datetime1">
              <a:rPr lang="pl-PL" smtClean="0"/>
              <a:pPr lvl="0"/>
              <a:t>19.10.2026</a:t>
            </a:fld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01ABB873-CBE8-4985-9265-B092FFA8BAE2}" type="slidenum">
              <a:rPr/>
              <a:pPr lvl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7408373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/>
          <p:cNvSpPr>
            <a:spLocks noGrp="1"/>
          </p:cNvSpPr>
          <p:nvPr>
            <p:ph type="title" orient="vert"/>
          </p:nvPr>
        </p:nvSpPr>
        <p:spPr>
          <a:xfrm>
            <a:off x="14574838" y="2646363"/>
            <a:ext cx="4522787" cy="7462837"/>
          </a:xfrm>
        </p:spPr>
        <p:txBody>
          <a:bodyPr vert="eaVert"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1004888" y="2646363"/>
            <a:ext cx="13417550" cy="7462837"/>
          </a:xfrm>
        </p:spPr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lvl="0"/>
            <a:endParaRPr lang="pl-PL"/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 lvl="0"/>
            <a:fld id="{8CE1134F-C9AD-4464-9C28-E3E0F87E4594}" type="datetime1">
              <a:rPr lang="pl-PL" smtClean="0"/>
              <a:pPr lvl="0"/>
              <a:t>19.10.2026</a:t>
            </a:fld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D253516A-DC60-4B9C-AF82-D0FB09D85E7B}" type="slidenum">
              <a:rPr/>
              <a:pPr lvl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96644344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1508125" y="3513138"/>
            <a:ext cx="17087850" cy="2424112"/>
          </a:xfrm>
        </p:spPr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3016250" y="6408738"/>
            <a:ext cx="14071600" cy="2890837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l-PL"/>
              <a:t>Kliknij, aby edytować styl wzorca podtytułu</a:t>
            </a:r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lvl="0"/>
            <a:endParaRPr lang="pl-PL"/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 lvl="0"/>
            <a:fld id="{973731CE-0D27-4A5C-9F1D-7A265404311A}" type="datetime1">
              <a:rPr lang="pl-PL" smtClean="0"/>
              <a:pPr lvl="0"/>
              <a:t>19.10.2026</a:t>
            </a:fld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3E1DB6B7-F753-4439-902B-9BF36E69DDD2}" type="slidenum">
              <a:rPr/>
              <a:pPr lvl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98896174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lvl="0"/>
            <a:endParaRPr lang="pl-PL"/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 lvl="0"/>
            <a:fld id="{973731CE-0D27-4A5C-9F1D-7A265404311A}" type="datetime1">
              <a:rPr lang="pl-PL" smtClean="0"/>
              <a:pPr lvl="0"/>
              <a:t>19.10.2026</a:t>
            </a:fld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08E0FB8A-0CA2-4BE6-A3C4-3232274530E9}" type="slidenum">
              <a:rPr/>
              <a:pPr lvl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27945453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587500" y="7267575"/>
            <a:ext cx="17089438" cy="2246313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1587500" y="4792663"/>
            <a:ext cx="17089438" cy="2474912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lvl="0"/>
            <a:endParaRPr lang="pl-PL"/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 lvl="0"/>
            <a:fld id="{973731CE-0D27-4A5C-9F1D-7A265404311A}" type="datetime1">
              <a:rPr lang="pl-PL" smtClean="0"/>
              <a:pPr lvl="0"/>
              <a:t>19.10.2026</a:t>
            </a:fld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8C04F556-E6F4-4790-A1DB-66B76E54392D}" type="slidenum">
              <a:rPr/>
              <a:pPr lvl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7038633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3810000" y="4448175"/>
            <a:ext cx="6165850" cy="29638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10128250" y="4448175"/>
            <a:ext cx="6165850" cy="29638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lvl="0"/>
            <a:endParaRPr lang="pl-PL"/>
          </a:p>
        </p:txBody>
      </p:sp>
      <p:sp>
        <p:nvSpPr>
          <p:cNvPr id="6" name="Symbol zastępczy daty 5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 lvl="0"/>
            <a:fld id="{973731CE-0D27-4A5C-9F1D-7A265404311A}" type="datetime1">
              <a:rPr lang="pl-PL" smtClean="0"/>
              <a:pPr lvl="0"/>
              <a:t>19.10.2026</a:t>
            </a:fld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7FB98450-BF30-4044-B7D8-FE2126622930}" type="slidenum">
              <a:rPr/>
              <a:pPr lvl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03130904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004888" y="452438"/>
            <a:ext cx="18094325" cy="1885950"/>
          </a:xfrm>
        </p:spPr>
        <p:txBody>
          <a:bodyPr/>
          <a:lstStyle>
            <a:lvl1pPr>
              <a:defRPr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1004888" y="2532063"/>
            <a:ext cx="8883650" cy="105410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1004888" y="3586163"/>
            <a:ext cx="8883650" cy="651668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tekstu 4"/>
          <p:cNvSpPr>
            <a:spLocks noGrp="1"/>
          </p:cNvSpPr>
          <p:nvPr>
            <p:ph type="body" sz="quarter" idx="3"/>
          </p:nvPr>
        </p:nvSpPr>
        <p:spPr>
          <a:xfrm>
            <a:off x="10212388" y="2532063"/>
            <a:ext cx="8886825" cy="105410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6" name="Symbol zastępczy zawartości 5"/>
          <p:cNvSpPr>
            <a:spLocks noGrp="1"/>
          </p:cNvSpPr>
          <p:nvPr>
            <p:ph sz="quarter" idx="4"/>
          </p:nvPr>
        </p:nvSpPr>
        <p:spPr>
          <a:xfrm>
            <a:off x="10212388" y="3586163"/>
            <a:ext cx="8886825" cy="651668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7" name="Symbol zastępczy stopki 6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lvl="0"/>
            <a:endParaRPr lang="pl-PL"/>
          </a:p>
        </p:txBody>
      </p:sp>
      <p:sp>
        <p:nvSpPr>
          <p:cNvPr id="8" name="Symbol zastępczy daty 7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 lvl="0"/>
            <a:fld id="{973731CE-0D27-4A5C-9F1D-7A265404311A}" type="datetime1">
              <a:rPr lang="pl-PL" smtClean="0"/>
              <a:pPr lvl="0"/>
              <a:t>19.10.2026</a:t>
            </a:fld>
            <a:endParaRPr lang="pl-PL"/>
          </a:p>
        </p:txBody>
      </p:sp>
      <p:sp>
        <p:nvSpPr>
          <p:cNvPr id="9" name="Symbol zastępczy numeru slajd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32F2DF04-29A6-4A16-866F-C96A0C43AEC9}" type="slidenum">
              <a:rPr/>
              <a:pPr lvl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28547859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stopki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lvl="0"/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 lvl="0"/>
            <a:fld id="{973731CE-0D27-4A5C-9F1D-7A265404311A}" type="datetime1">
              <a:rPr lang="pl-PL" smtClean="0"/>
              <a:pPr lvl="0"/>
              <a:t>19.10.2026</a:t>
            </a:fld>
            <a:endParaRPr lang="pl-PL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A9F9A89E-E9B9-438A-97EA-667FA1395DEA}" type="slidenum">
              <a:rPr/>
              <a:pPr lvl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01283727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stopki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lvl="0"/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 lvl="0"/>
            <a:fld id="{973731CE-0D27-4A5C-9F1D-7A265404311A}" type="datetime1">
              <a:rPr lang="pl-PL" smtClean="0"/>
              <a:pPr lvl="0"/>
              <a:t>19.10.2026</a:t>
            </a:fld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510BCF7-57B9-4BE2-9B66-B0A289029189}" type="slidenum">
              <a:rPr/>
              <a:pPr lvl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864569364"/>
      </p:ext>
    </p:extLst>
  </p:cSld>
  <p:clrMapOvr>
    <a:masterClrMapping/>
  </p:clrMapOvr>
  <p:hf sldNum="0" hdr="0" ftr="0" dt="0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004888" y="450850"/>
            <a:ext cx="6615112" cy="1916113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7859713" y="450850"/>
            <a:ext cx="11239500" cy="965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1004888" y="2366963"/>
            <a:ext cx="6615112" cy="773588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lvl="0"/>
            <a:endParaRPr lang="pl-PL"/>
          </a:p>
        </p:txBody>
      </p:sp>
      <p:sp>
        <p:nvSpPr>
          <p:cNvPr id="6" name="Symbol zastępczy daty 5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 lvl="0"/>
            <a:fld id="{973731CE-0D27-4A5C-9F1D-7A265404311A}" type="datetime1">
              <a:rPr lang="pl-PL" smtClean="0"/>
              <a:pPr lvl="0"/>
              <a:t>19.10.2026</a:t>
            </a:fld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2435E54B-4B56-4A85-9D79-F8D372FF5E7A}" type="slidenum">
              <a:rPr/>
              <a:pPr lvl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73556548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3940175" y="7916863"/>
            <a:ext cx="12063413" cy="93503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obrazu 2"/>
          <p:cNvSpPr>
            <a:spLocks noGrp="1"/>
          </p:cNvSpPr>
          <p:nvPr>
            <p:ph type="pic" idx="1"/>
          </p:nvPr>
        </p:nvSpPr>
        <p:spPr>
          <a:xfrm>
            <a:off x="3940175" y="1011238"/>
            <a:ext cx="12063413" cy="678497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l-PL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3940175" y="8851900"/>
            <a:ext cx="12063413" cy="132715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lvl="0"/>
            <a:endParaRPr lang="pl-PL"/>
          </a:p>
        </p:txBody>
      </p:sp>
      <p:sp>
        <p:nvSpPr>
          <p:cNvPr id="6" name="Symbol zastępczy daty 5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 lvl="0"/>
            <a:fld id="{973731CE-0D27-4A5C-9F1D-7A265404311A}" type="datetime1">
              <a:rPr lang="pl-PL" smtClean="0"/>
              <a:pPr lvl="0"/>
              <a:t>19.10.2026</a:t>
            </a:fld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FBF13B04-B5DB-4B0A-A48F-CBCE1769F01C}" type="slidenum">
              <a:rPr/>
              <a:pPr lvl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74299284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lvl="0"/>
            <a:endParaRPr lang="pl-PL"/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 lvl="0"/>
            <a:fld id="{973731CE-0D27-4A5C-9F1D-7A265404311A}" type="datetime1">
              <a:rPr lang="pl-PL" smtClean="0"/>
              <a:pPr lvl="0"/>
              <a:t>19.10.2026</a:t>
            </a:fld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7F5E2F9-A4B6-4E65-86DE-C35D318F4A40}" type="slidenum">
              <a:rPr/>
              <a:pPr lvl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0433335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/>
          <p:cNvSpPr>
            <a:spLocks noGrp="1"/>
          </p:cNvSpPr>
          <p:nvPr>
            <p:ph type="title" orient="vert"/>
          </p:nvPr>
        </p:nvSpPr>
        <p:spPr>
          <a:xfrm>
            <a:off x="13173075" y="4448175"/>
            <a:ext cx="3121025" cy="2963863"/>
          </a:xfrm>
        </p:spPr>
        <p:txBody>
          <a:bodyPr vert="eaVert"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3810000" y="4448175"/>
            <a:ext cx="9210675" cy="2963863"/>
          </a:xfrm>
        </p:spPr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lvl="0"/>
            <a:endParaRPr lang="pl-PL"/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 lvl="0"/>
            <a:fld id="{973731CE-0D27-4A5C-9F1D-7A265404311A}" type="datetime1">
              <a:rPr lang="pl-PL" smtClean="0"/>
              <a:pPr lvl="0"/>
              <a:t>19.10.2026</a:t>
            </a:fld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4C132B58-62AA-4572-BDD8-EAB8072A8607}" type="slidenum">
              <a:rPr/>
              <a:pPr lvl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10373559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1508125" y="3513138"/>
            <a:ext cx="17087850" cy="2424112"/>
          </a:xfrm>
        </p:spPr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3016250" y="6408738"/>
            <a:ext cx="14071600" cy="2890837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l-PL"/>
              <a:t>Kliknij, aby edytować styl wzorca podtytułu</a:t>
            </a:r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lvl="0"/>
            <a:endParaRPr lang="pl-PL"/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 lvl="0"/>
            <a:fld id="{AD69BF19-C124-4644-8933-6B8254F8038C}" type="datetime1">
              <a:rPr lang="pl-PL" smtClean="0"/>
              <a:pPr lvl="0"/>
              <a:t>19.10.2026</a:t>
            </a:fld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1D4F9530-F702-4870-AB31-1D5C297578EC}" type="slidenum">
              <a:rPr/>
              <a:pPr lvl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95321232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lvl="0"/>
            <a:endParaRPr lang="pl-PL"/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 lvl="0"/>
            <a:fld id="{AD69BF19-C124-4644-8933-6B8254F8038C}" type="datetime1">
              <a:rPr lang="pl-PL" smtClean="0"/>
              <a:pPr lvl="0"/>
              <a:t>19.10.2026</a:t>
            </a:fld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EC7D3728-B8A9-46FB-BFD2-EDBC5315D32D}" type="slidenum">
              <a:rPr/>
              <a:pPr lvl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705347990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587500" y="7267575"/>
            <a:ext cx="17089438" cy="2246313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1587500" y="4792663"/>
            <a:ext cx="17089438" cy="2474912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lvl="0"/>
            <a:endParaRPr lang="pl-PL"/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 lvl="0"/>
            <a:fld id="{AD69BF19-C124-4644-8933-6B8254F8038C}" type="datetime1">
              <a:rPr lang="pl-PL" smtClean="0"/>
              <a:pPr lvl="0"/>
              <a:t>19.10.2026</a:t>
            </a:fld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BCCF0713-FCB6-4CE6-A46D-0E4AE7D0C1CC}" type="slidenum">
              <a:rPr/>
              <a:pPr lvl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124833131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1004888" y="2646363"/>
            <a:ext cx="8969375" cy="746283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10126663" y="2646363"/>
            <a:ext cx="8970962" cy="746283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lvl="0"/>
            <a:endParaRPr lang="pl-PL"/>
          </a:p>
        </p:txBody>
      </p:sp>
      <p:sp>
        <p:nvSpPr>
          <p:cNvPr id="6" name="Symbol zastępczy daty 5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 lvl="0"/>
            <a:fld id="{AD69BF19-C124-4644-8933-6B8254F8038C}" type="datetime1">
              <a:rPr lang="pl-PL" smtClean="0"/>
              <a:pPr lvl="0"/>
              <a:t>19.10.2026</a:t>
            </a:fld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6EC68F17-5B98-4D09-BCB7-2E8B81F93D85}" type="slidenum">
              <a:rPr/>
              <a:pPr lvl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055043339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004888" y="452438"/>
            <a:ext cx="18094325" cy="1885950"/>
          </a:xfrm>
        </p:spPr>
        <p:txBody>
          <a:bodyPr/>
          <a:lstStyle>
            <a:lvl1pPr>
              <a:defRPr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1004888" y="2532063"/>
            <a:ext cx="8883650" cy="105410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1004888" y="3586163"/>
            <a:ext cx="8883650" cy="651668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tekstu 4"/>
          <p:cNvSpPr>
            <a:spLocks noGrp="1"/>
          </p:cNvSpPr>
          <p:nvPr>
            <p:ph type="body" sz="quarter" idx="3"/>
          </p:nvPr>
        </p:nvSpPr>
        <p:spPr>
          <a:xfrm>
            <a:off x="10212388" y="2532063"/>
            <a:ext cx="8886825" cy="105410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6" name="Symbol zastępczy zawartości 5"/>
          <p:cNvSpPr>
            <a:spLocks noGrp="1"/>
          </p:cNvSpPr>
          <p:nvPr>
            <p:ph sz="quarter" idx="4"/>
          </p:nvPr>
        </p:nvSpPr>
        <p:spPr>
          <a:xfrm>
            <a:off x="10212388" y="3586163"/>
            <a:ext cx="8886825" cy="651668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7" name="Symbol zastępczy stopki 6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lvl="0"/>
            <a:endParaRPr lang="pl-PL"/>
          </a:p>
        </p:txBody>
      </p:sp>
      <p:sp>
        <p:nvSpPr>
          <p:cNvPr id="8" name="Symbol zastępczy daty 7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 lvl="0"/>
            <a:fld id="{AD69BF19-C124-4644-8933-6B8254F8038C}" type="datetime1">
              <a:rPr lang="pl-PL" smtClean="0"/>
              <a:pPr lvl="0"/>
              <a:t>19.10.2026</a:t>
            </a:fld>
            <a:endParaRPr lang="pl-PL"/>
          </a:p>
        </p:txBody>
      </p:sp>
      <p:sp>
        <p:nvSpPr>
          <p:cNvPr id="9" name="Symbol zastępczy numeru slajd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6D6B5BBE-8BC9-4DCE-AF69-1E1BF13015EF}" type="slidenum">
              <a:rPr/>
              <a:pPr lvl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192251680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stopki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lvl="0"/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 lvl="0"/>
            <a:fld id="{AD69BF19-C124-4644-8933-6B8254F8038C}" type="datetime1">
              <a:rPr lang="pl-PL" smtClean="0"/>
              <a:pPr lvl="0"/>
              <a:t>19.10.2026</a:t>
            </a:fld>
            <a:endParaRPr lang="pl-PL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A74683CE-87C1-42E4-8DAC-3C6DC67E1A3D}" type="slidenum">
              <a:rPr/>
              <a:pPr lvl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240365427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stopki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lvl="0"/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 lvl="0"/>
            <a:fld id="{AD69BF19-C124-4644-8933-6B8254F8038C}" type="datetime1">
              <a:rPr lang="pl-PL" smtClean="0"/>
              <a:pPr lvl="0"/>
              <a:t>19.10.2026</a:t>
            </a:fld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1F27788D-46D4-4E7B-81A7-C3AFE502121F}" type="slidenum">
              <a:rPr/>
              <a:pPr lvl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392505912"/>
      </p:ext>
    </p:extLst>
  </p:cSld>
  <p:clrMapOvr>
    <a:masterClrMapping/>
  </p:clrMapOvr>
  <p:hf sldNum="0" hdr="0" ftr="0" dt="0"/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004888" y="450850"/>
            <a:ext cx="6615112" cy="1916113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7859713" y="450850"/>
            <a:ext cx="11239500" cy="965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1004888" y="2366963"/>
            <a:ext cx="6615112" cy="773588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lvl="0"/>
            <a:endParaRPr lang="pl-PL"/>
          </a:p>
        </p:txBody>
      </p:sp>
      <p:sp>
        <p:nvSpPr>
          <p:cNvPr id="6" name="Symbol zastępczy daty 5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 lvl="0"/>
            <a:fld id="{AD69BF19-C124-4644-8933-6B8254F8038C}" type="datetime1">
              <a:rPr lang="pl-PL" smtClean="0"/>
              <a:pPr lvl="0"/>
              <a:t>19.10.2026</a:t>
            </a:fld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288EDF64-7CE5-47FE-9191-B2D23CB3B2A0}" type="slidenum">
              <a:rPr/>
              <a:pPr lvl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649422608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3940175" y="7916863"/>
            <a:ext cx="12063413" cy="93503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obrazu 2"/>
          <p:cNvSpPr>
            <a:spLocks noGrp="1"/>
          </p:cNvSpPr>
          <p:nvPr>
            <p:ph type="pic" idx="1"/>
          </p:nvPr>
        </p:nvSpPr>
        <p:spPr>
          <a:xfrm>
            <a:off x="3940175" y="1011238"/>
            <a:ext cx="12063413" cy="678497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l-PL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3940175" y="8851900"/>
            <a:ext cx="12063413" cy="132715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lvl="0"/>
            <a:endParaRPr lang="pl-PL"/>
          </a:p>
        </p:txBody>
      </p:sp>
      <p:sp>
        <p:nvSpPr>
          <p:cNvPr id="6" name="Symbol zastępczy daty 5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 lvl="0"/>
            <a:fld id="{AD69BF19-C124-4644-8933-6B8254F8038C}" type="datetime1">
              <a:rPr lang="pl-PL" smtClean="0"/>
              <a:pPr lvl="0"/>
              <a:t>19.10.2026</a:t>
            </a:fld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72FEBD73-68F1-41CF-B1B2-F2FE386D131B}" type="slidenum">
              <a:rPr/>
              <a:pPr lvl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697655401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lvl="0"/>
            <a:endParaRPr lang="pl-PL"/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 lvl="0"/>
            <a:fld id="{AD69BF19-C124-4644-8933-6B8254F8038C}" type="datetime1">
              <a:rPr lang="pl-PL" smtClean="0"/>
              <a:pPr lvl="0"/>
              <a:t>19.10.2026</a:t>
            </a:fld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F910769C-94BB-4252-B8A1-F266493FD5EA}" type="slidenum">
              <a:rPr/>
              <a:pPr lvl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355478537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/>
          <p:cNvSpPr>
            <a:spLocks noGrp="1"/>
          </p:cNvSpPr>
          <p:nvPr>
            <p:ph type="title" orient="vert"/>
          </p:nvPr>
        </p:nvSpPr>
        <p:spPr>
          <a:xfrm>
            <a:off x="14574838" y="450850"/>
            <a:ext cx="4522787" cy="9658350"/>
          </a:xfrm>
        </p:spPr>
        <p:txBody>
          <a:bodyPr vert="eaVert"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1004888" y="450850"/>
            <a:ext cx="13417550" cy="9658350"/>
          </a:xfrm>
        </p:spPr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lvl="0"/>
            <a:endParaRPr lang="pl-PL"/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 lvl="0"/>
            <a:fld id="{AD69BF19-C124-4644-8933-6B8254F8038C}" type="datetime1">
              <a:rPr lang="pl-PL" smtClean="0"/>
              <a:pPr lvl="0"/>
              <a:t>19.10.2026</a:t>
            </a:fld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CC40F711-5A94-4FF8-8E81-B9063796A809}" type="slidenum">
              <a:rPr/>
              <a:pPr lvl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0973155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 txBox="1">
            <a:spLocks noGrp="1"/>
          </p:cNvSpPr>
          <p:nvPr>
            <p:ph type="title"/>
          </p:nvPr>
        </p:nvSpPr>
        <p:spPr>
          <a:xfrm>
            <a:off x="7671960" y="5744880"/>
            <a:ext cx="4759559" cy="100548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/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/>
            <a:r>
              <a:rPr lang="pl-PL"/>
              <a:t>Kliknij, aby edytować format tekstu tytułu</a:t>
            </a:r>
          </a:p>
        </p:txBody>
      </p:sp>
      <p:sp>
        <p:nvSpPr>
          <p:cNvPr id="3" name="Holder 3"/>
          <p:cNvSpPr txBox="1">
            <a:spLocks noGrp="1"/>
          </p:cNvSpPr>
          <p:nvPr>
            <p:ph type="ftr" sz="quarter" idx="3"/>
          </p:nvPr>
        </p:nvSpPr>
        <p:spPr>
          <a:xfrm>
            <a:off x="6835319" y="10517760"/>
            <a:ext cx="6432840" cy="5652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/>
          <a:lstStyle>
            <a:lvl1pPr lvl="0" rtl="0" hangingPunct="0">
              <a:buNone/>
              <a:tabLst/>
              <a:defRPr lang="pl-PL" sz="2400" kern="1200">
                <a:latin typeface="Times New Roman" pitchFamily="18"/>
                <a:ea typeface="Lucida Sans Unicode" pitchFamily="2"/>
                <a:cs typeface="Tahoma" pitchFamily="2"/>
              </a:defRPr>
            </a:lvl1pPr>
          </a:lstStyle>
          <a:p>
            <a:pPr lvl="0"/>
            <a:endParaRPr lang="pl-PL"/>
          </a:p>
        </p:txBody>
      </p:sp>
      <p:sp>
        <p:nvSpPr>
          <p:cNvPr id="4" name="Holder 4"/>
          <p:cNvSpPr txBox="1">
            <a:spLocks noGrp="1"/>
          </p:cNvSpPr>
          <p:nvPr>
            <p:ph type="dt" sz="half" idx="2"/>
          </p:nvPr>
        </p:nvSpPr>
        <p:spPr>
          <a:xfrm>
            <a:off x="1005119" y="10517760"/>
            <a:ext cx="4623480" cy="5652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/>
          <a:lstStyle>
            <a:lvl1pPr marL="0" marR="0" lvl="0" indent="0" algn="l" rtl="0" hangingPunct="0">
              <a:spcBef>
                <a:spcPts val="0"/>
              </a:spcBef>
              <a:spcAft>
                <a:spcPts val="0"/>
              </a:spcAft>
              <a:buNone/>
              <a:tabLst/>
              <a:defRPr lang="pl-PL" sz="1800" b="0" i="0" u="none" strike="noStrike" kern="1200" spc="0">
                <a:solidFill>
                  <a:srgbClr val="8B8B8B"/>
                </a:solidFill>
                <a:latin typeface="Calibri" pitchFamily="18"/>
                <a:ea typeface="Lucida Sans Unicode" pitchFamily="2"/>
                <a:cs typeface="Tahoma" pitchFamily="2"/>
              </a:defRPr>
            </a:lvl1pPr>
          </a:lstStyle>
          <a:p>
            <a:pPr lvl="0"/>
            <a:fld id="{8CE1134F-C9AD-4464-9C28-E3E0F87E4594}" type="datetime1">
              <a:rPr lang="pl-PL"/>
              <a:pPr lvl="0"/>
              <a:t>19.10.2026</a:t>
            </a:fld>
            <a:endParaRPr lang="pl-PL"/>
          </a:p>
        </p:txBody>
      </p:sp>
      <p:sp>
        <p:nvSpPr>
          <p:cNvPr id="5" name="Holder 5"/>
          <p:cNvSpPr txBox="1">
            <a:spLocks noGrp="1"/>
          </p:cNvSpPr>
          <p:nvPr>
            <p:ph type="sldNum" sz="quarter" idx="4"/>
          </p:nvPr>
        </p:nvSpPr>
        <p:spPr>
          <a:xfrm>
            <a:off x="14474880" y="10517760"/>
            <a:ext cx="4623480" cy="5652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/>
          <a:lstStyle>
            <a:lvl1pPr marL="0" marR="0" lvl="0" indent="0" algn="r" rtl="0" hangingPunct="0">
              <a:spcBef>
                <a:spcPts val="0"/>
              </a:spcBef>
              <a:spcAft>
                <a:spcPts val="0"/>
              </a:spcAft>
              <a:buNone/>
              <a:tabLst/>
              <a:defRPr lang="pl-PL" sz="1800" b="0" i="0" u="none" strike="noStrike" kern="1200" spc="0">
                <a:solidFill>
                  <a:srgbClr val="8B8B8B"/>
                </a:solidFill>
                <a:latin typeface="Calibri" pitchFamily="18"/>
                <a:ea typeface="Lucida Sans Unicode" pitchFamily="2"/>
                <a:cs typeface="Tahoma" pitchFamily="2"/>
              </a:defRPr>
            </a:lvl1pPr>
          </a:lstStyle>
          <a:p>
            <a:pPr lvl="0"/>
            <a:fld id="{0AACB933-B391-4610-82F6-486611868014}" type="slidenum">
              <a:rPr/>
              <a:pPr lvl="0"/>
              <a:t>‹#›</a:t>
            </a:fld>
            <a:endParaRPr lang="pl-PL"/>
          </a:p>
        </p:txBody>
      </p:sp>
      <p:sp>
        <p:nvSpPr>
          <p:cNvPr id="6" name="Symbol zastępczy tekstu 5"/>
          <p:cNvSpPr txBox="1">
            <a:spLocks noGrp="1"/>
          </p:cNvSpPr>
          <p:nvPr>
            <p:ph type="body" idx="1"/>
          </p:nvPr>
        </p:nvSpPr>
        <p:spPr>
          <a:xfrm>
            <a:off x="1005119" y="2646360"/>
            <a:ext cx="18093240" cy="7463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>
            <a:defPPr marL="432000" lvl="0" indent="-324000">
              <a:spcBef>
                <a:spcPts val="0"/>
              </a:spcBef>
              <a:spcAft>
                <a:spcPts val="1417"/>
              </a:spcAft>
              <a:buSzPct val="45000"/>
              <a:buFont typeface="StarSymbol"/>
              <a:buNone/>
              <a:defRPr lang="pl-PL" sz="1800" b="0" i="0" u="none" strike="noStrike" kern="1200" spc="0">
                <a:ln>
                  <a:noFill/>
                </a:ln>
                <a:latin typeface="Calibri"/>
                <a:ea typeface="Microsoft YaHei" pitchFamily="2"/>
                <a:cs typeface="Lucida Sans" pitchFamily="2"/>
              </a:defRPr>
            </a:defPPr>
            <a:lvl1pPr marL="432000" lvl="0" indent="-324000">
              <a:spcBef>
                <a:spcPts val="0"/>
              </a:spcBef>
              <a:spcAft>
                <a:spcPts val="1417"/>
              </a:spcAft>
              <a:buSzPct val="45000"/>
              <a:buFont typeface="StarSymbol"/>
              <a:buChar char="●"/>
              <a:defRPr lang="pl-PL" sz="1800" b="0" i="0" u="none" strike="noStrike" kern="1200" spc="0">
                <a:ln>
                  <a:noFill/>
                </a:ln>
                <a:latin typeface="Calibri"/>
                <a:ea typeface="Microsoft YaHei" pitchFamily="2"/>
                <a:cs typeface="Lucida Sans" pitchFamily="2"/>
              </a:defRPr>
            </a:lvl1pPr>
            <a:lvl2pPr marL="864000" lvl="1" indent="-324000">
              <a:spcBef>
                <a:spcPts val="0"/>
              </a:spcBef>
              <a:spcAft>
                <a:spcPts val="1134"/>
              </a:spcAft>
              <a:buSzPct val="75000"/>
              <a:buFont typeface="StarSymbol"/>
              <a:buChar char="–"/>
              <a:defRPr lang="pl-PL" sz="1800" b="0" i="0" u="none" strike="noStrike" kern="1200" spc="0">
                <a:ln>
                  <a:noFill/>
                </a:ln>
                <a:latin typeface="Calibri"/>
                <a:ea typeface="Microsoft YaHei" pitchFamily="2"/>
                <a:cs typeface="Lucida Sans" pitchFamily="2"/>
              </a:defRPr>
            </a:lvl2pPr>
            <a:lvl3pPr marL="1295999" lvl="2" indent="-288000">
              <a:spcBef>
                <a:spcPts val="0"/>
              </a:spcBef>
              <a:spcAft>
                <a:spcPts val="850"/>
              </a:spcAft>
              <a:buSzPct val="45000"/>
              <a:buFont typeface="StarSymbol"/>
              <a:buChar char="●"/>
              <a:defRPr lang="pl-PL" sz="1800" b="0" i="0" u="none" strike="noStrike" kern="1200" spc="0">
                <a:ln>
                  <a:noFill/>
                </a:ln>
                <a:latin typeface="Calibri"/>
                <a:ea typeface="Microsoft YaHei" pitchFamily="2"/>
                <a:cs typeface="Lucida Sans" pitchFamily="2"/>
              </a:defRPr>
            </a:lvl3pPr>
            <a:lvl4pPr marL="1728000" lvl="3" indent="-216000">
              <a:spcBef>
                <a:spcPts val="0"/>
              </a:spcBef>
              <a:spcAft>
                <a:spcPts val="567"/>
              </a:spcAft>
              <a:buSzPct val="75000"/>
              <a:buFont typeface="StarSymbol"/>
              <a:buChar char="–"/>
              <a:defRPr lang="pl-PL" sz="1800" b="0" i="0" u="none" strike="noStrike" kern="1200" spc="0">
                <a:ln>
                  <a:noFill/>
                </a:ln>
                <a:latin typeface="Calibri"/>
                <a:ea typeface="Microsoft YaHei" pitchFamily="2"/>
                <a:cs typeface="Lucida Sans" pitchFamily="2"/>
              </a:defRPr>
            </a:lvl4pPr>
            <a:lvl5pPr marL="2160000" lvl="4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pl-PL" sz="2000" b="0" i="0" u="none" strike="noStrike" kern="1200" spc="0">
                <a:ln>
                  <a:noFill/>
                </a:ln>
                <a:latin typeface="Calibri"/>
                <a:ea typeface="Microsoft YaHei" pitchFamily="2"/>
                <a:cs typeface="Lucida Sans" pitchFamily="2"/>
              </a:defRPr>
            </a:lvl5pPr>
            <a:lvl6pPr marL="2592000" lvl="5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pl-PL" sz="2000" b="0" i="0" u="none" strike="noStrike" kern="1200" spc="0">
                <a:ln>
                  <a:noFill/>
                </a:ln>
                <a:latin typeface="Calibri"/>
                <a:ea typeface="Microsoft YaHei" pitchFamily="2"/>
                <a:cs typeface="Lucida Sans" pitchFamily="2"/>
              </a:defRPr>
            </a:lvl6pPr>
            <a:lvl7pPr marL="3024000" lvl="6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pl-PL" sz="2000" b="0" i="0" u="none" strike="noStrike" kern="1200" spc="0">
                <a:ln>
                  <a:noFill/>
                </a:ln>
                <a:latin typeface="Calibri"/>
                <a:ea typeface="Microsoft YaHei" pitchFamily="2"/>
                <a:cs typeface="Lucida Sans" pitchFamily="2"/>
              </a:defRPr>
            </a:lvl7pPr>
            <a:lvl8pPr marL="3456000" lvl="7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pl-PL" sz="2000" b="0" i="0" u="none" strike="noStrike" kern="1200" spc="0">
                <a:ln>
                  <a:noFill/>
                </a:ln>
                <a:latin typeface="Calibri"/>
                <a:ea typeface="Microsoft YaHei" pitchFamily="2"/>
                <a:cs typeface="Lucida Sans" pitchFamily="2"/>
              </a:defRPr>
            </a:lvl8pPr>
            <a:lvl9pPr marL="3887999" lvl="8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pl-PL" sz="2000" b="0" i="0" u="none" strike="noStrike" kern="1200" spc="0">
                <a:ln>
                  <a:noFill/>
                </a:ln>
                <a:latin typeface="Calibri"/>
                <a:ea typeface="Microsoft YaHei" pitchFamily="2"/>
                <a:cs typeface="Lucida Sans" pitchFamily="2"/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lvl="0" algn="ctr" rtl="0" hangingPunct="0">
        <a:buNone/>
        <a:tabLst/>
        <a:defRPr lang="pl-PL" sz="6400" b="1" i="0" u="none" strike="noStrike" kern="1200" spc="0">
          <a:ln>
            <a:noFill/>
          </a:ln>
          <a:solidFill>
            <a:srgbClr val="000000"/>
          </a:solidFill>
          <a:latin typeface="Roboto" pitchFamily="18"/>
          <a:ea typeface="Microsoft YaHei" pitchFamily="2"/>
          <a:cs typeface="Roboto" pitchFamily="2"/>
        </a:defRPr>
      </a:lvl1pPr>
    </p:titleStyle>
    <p:bodyStyle>
      <a:lvl1pPr rtl="0" hangingPunct="0">
        <a:spcBef>
          <a:spcPts val="0"/>
        </a:spcBef>
        <a:spcAft>
          <a:spcPts val="1417"/>
        </a:spcAft>
        <a:tabLst/>
        <a:defRPr lang="pl-PL" sz="1800" b="0" i="0" u="none" strike="noStrike" kern="1200" spc="0">
          <a:ln>
            <a:noFill/>
          </a:ln>
          <a:latin typeface="Calibri" pitchFamily="18"/>
          <a:ea typeface="Microsoft YaHei" pitchFamily="2"/>
        </a:defRPr>
      </a:lvl1pPr>
    </p:bodyStyle>
    <p:otherStyle/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 txBox="1">
            <a:spLocks noGrp="1"/>
          </p:cNvSpPr>
          <p:nvPr>
            <p:ph type="title"/>
          </p:nvPr>
        </p:nvSpPr>
        <p:spPr>
          <a:xfrm>
            <a:off x="7671960" y="5744880"/>
            <a:ext cx="4759559" cy="100548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/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/>
            <a:r>
              <a:rPr lang="pl-PL"/>
              <a:t>Kliknij, aby edytować format tekstu tytułu</a:t>
            </a:r>
          </a:p>
        </p:txBody>
      </p:sp>
      <p:sp>
        <p:nvSpPr>
          <p:cNvPr id="3" name="Holder 3"/>
          <p:cNvSpPr txBox="1">
            <a:spLocks noGrp="1"/>
          </p:cNvSpPr>
          <p:nvPr>
            <p:ph type="body" idx="1"/>
          </p:nvPr>
        </p:nvSpPr>
        <p:spPr>
          <a:xfrm>
            <a:off x="3809880" y="4448520"/>
            <a:ext cx="12484440" cy="296315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/>
          <a:lstStyle>
            <a:defPPr marL="432000" lvl="0" indent="-324000">
              <a:spcBef>
                <a:spcPts val="0"/>
              </a:spcBef>
              <a:spcAft>
                <a:spcPts val="1417"/>
              </a:spcAft>
              <a:buSzPct val="45000"/>
              <a:buFont typeface="StarSymbol"/>
              <a:buNone/>
              <a:defRPr lang="pl-PL" sz="1800" b="0" i="0" u="none" strike="noStrike" kern="1200" spc="0">
                <a:ln>
                  <a:noFill/>
                </a:ln>
                <a:latin typeface="Calibri"/>
                <a:ea typeface="Microsoft YaHei" pitchFamily="2"/>
                <a:cs typeface="Lucida Sans" pitchFamily="2"/>
              </a:defRPr>
            </a:defPPr>
            <a:lvl1pPr marL="432000" lvl="0" indent="-324000">
              <a:spcBef>
                <a:spcPts val="0"/>
              </a:spcBef>
              <a:spcAft>
                <a:spcPts val="1417"/>
              </a:spcAft>
              <a:buSzPct val="45000"/>
              <a:buFont typeface="StarSymbol"/>
              <a:buChar char="●"/>
              <a:defRPr lang="pl-PL" sz="1800" b="0" i="0" u="none" strike="noStrike" kern="1200" spc="0">
                <a:ln>
                  <a:noFill/>
                </a:ln>
                <a:latin typeface="Calibri"/>
                <a:ea typeface="Microsoft YaHei" pitchFamily="2"/>
                <a:cs typeface="Lucida Sans" pitchFamily="2"/>
              </a:defRPr>
            </a:lvl1pPr>
            <a:lvl2pPr marL="864000" lvl="1" indent="-324000">
              <a:spcBef>
                <a:spcPts val="0"/>
              </a:spcBef>
              <a:spcAft>
                <a:spcPts val="1134"/>
              </a:spcAft>
              <a:buSzPct val="75000"/>
              <a:buFont typeface="StarSymbol"/>
              <a:buChar char="–"/>
              <a:defRPr lang="pl-PL" sz="1800" b="0" i="0" u="none" strike="noStrike" kern="1200" spc="0">
                <a:ln>
                  <a:noFill/>
                </a:ln>
                <a:latin typeface="Calibri"/>
                <a:ea typeface="Microsoft YaHei" pitchFamily="2"/>
                <a:cs typeface="Lucida Sans" pitchFamily="2"/>
              </a:defRPr>
            </a:lvl2pPr>
            <a:lvl3pPr marL="1295999" lvl="2" indent="-288000">
              <a:spcBef>
                <a:spcPts val="0"/>
              </a:spcBef>
              <a:spcAft>
                <a:spcPts val="850"/>
              </a:spcAft>
              <a:buSzPct val="45000"/>
              <a:buFont typeface="StarSymbol"/>
              <a:buChar char="●"/>
              <a:defRPr lang="pl-PL" sz="1800" b="0" i="0" u="none" strike="noStrike" kern="1200" spc="0">
                <a:ln>
                  <a:noFill/>
                </a:ln>
                <a:latin typeface="Calibri"/>
                <a:ea typeface="Microsoft YaHei" pitchFamily="2"/>
                <a:cs typeface="Lucida Sans" pitchFamily="2"/>
              </a:defRPr>
            </a:lvl3pPr>
            <a:lvl4pPr marL="1728000" lvl="3" indent="-216000">
              <a:spcBef>
                <a:spcPts val="0"/>
              </a:spcBef>
              <a:spcAft>
                <a:spcPts val="567"/>
              </a:spcAft>
              <a:buSzPct val="75000"/>
              <a:buFont typeface="StarSymbol"/>
              <a:buChar char="–"/>
              <a:defRPr lang="pl-PL" sz="1800" b="0" i="0" u="none" strike="noStrike" kern="1200" spc="0">
                <a:ln>
                  <a:noFill/>
                </a:ln>
                <a:latin typeface="Calibri"/>
                <a:ea typeface="Microsoft YaHei" pitchFamily="2"/>
                <a:cs typeface="Lucida Sans" pitchFamily="2"/>
              </a:defRPr>
            </a:lvl4pPr>
            <a:lvl5pPr marL="2160000" lvl="4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pl-PL" sz="2000" b="0" i="0" u="none" strike="noStrike" kern="1200" spc="0">
                <a:ln>
                  <a:noFill/>
                </a:ln>
                <a:latin typeface="Calibri"/>
                <a:ea typeface="Microsoft YaHei" pitchFamily="2"/>
                <a:cs typeface="Lucida Sans" pitchFamily="2"/>
              </a:defRPr>
            </a:lvl5pPr>
            <a:lvl6pPr marL="2592000" lvl="5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pl-PL" sz="2000" b="0" i="0" u="none" strike="noStrike" kern="1200" spc="0">
                <a:ln>
                  <a:noFill/>
                </a:ln>
                <a:latin typeface="Calibri"/>
                <a:ea typeface="Microsoft YaHei" pitchFamily="2"/>
                <a:cs typeface="Lucida Sans" pitchFamily="2"/>
              </a:defRPr>
            </a:lvl6pPr>
            <a:lvl7pPr marL="3024000" lvl="6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pl-PL" sz="2000" b="0" i="0" u="none" strike="noStrike" kern="1200" spc="0">
                <a:ln>
                  <a:noFill/>
                </a:ln>
                <a:latin typeface="Calibri"/>
                <a:ea typeface="Microsoft YaHei" pitchFamily="2"/>
                <a:cs typeface="Lucida Sans" pitchFamily="2"/>
              </a:defRPr>
            </a:lvl7pPr>
            <a:lvl8pPr marL="3456000" lvl="7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pl-PL" sz="2000" b="0" i="0" u="none" strike="noStrike" kern="1200" spc="0">
                <a:ln>
                  <a:noFill/>
                </a:ln>
                <a:latin typeface="Calibri"/>
                <a:ea typeface="Microsoft YaHei" pitchFamily="2"/>
                <a:cs typeface="Lucida Sans" pitchFamily="2"/>
              </a:defRPr>
            </a:lvl8pPr>
            <a:lvl9pPr marL="3887999" lvl="8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pl-PL" sz="2000" b="0" i="0" u="none" strike="noStrike" kern="1200" spc="0">
                <a:ln>
                  <a:noFill/>
                </a:ln>
                <a:latin typeface="Calibri"/>
                <a:ea typeface="Microsoft YaHei" pitchFamily="2"/>
                <a:cs typeface="Lucida Sans" pitchFamily="2"/>
              </a:defRPr>
            </a:lvl9pPr>
          </a:lstStyle>
          <a:p>
            <a:pPr lvl="0"/>
            <a:r>
              <a:rPr lang="pl-PL"/>
              <a:t>Kliknij, aby edytować format tekstu konspektu</a:t>
            </a:r>
          </a:p>
          <a:p>
            <a:pPr lvl="1"/>
            <a:r>
              <a:rPr lang="pl-PL"/>
              <a:t>Drugi poziom konspektu</a:t>
            </a:r>
          </a:p>
          <a:p>
            <a:pPr lvl="2"/>
            <a:r>
              <a:rPr lang="pl-PL"/>
              <a:t>Trzeci poziom konspektu</a:t>
            </a:r>
          </a:p>
          <a:p>
            <a:pPr lvl="3"/>
            <a:r>
              <a:rPr lang="pl-PL"/>
              <a:t>Czwarty poziom konspektu</a:t>
            </a:r>
          </a:p>
          <a:p>
            <a:pPr lvl="4"/>
            <a:r>
              <a:rPr lang="pl-PL"/>
              <a:t>Piąty poziom konspektu</a:t>
            </a:r>
          </a:p>
          <a:p>
            <a:pPr lvl="5"/>
            <a:r>
              <a:rPr lang="pl-PL"/>
              <a:t>Szósty poziom konspektu</a:t>
            </a:r>
          </a:p>
          <a:p>
            <a:pPr lvl="6"/>
            <a:r>
              <a:rPr lang="pl-PL"/>
              <a:t>Siódmy poziom konspektu</a:t>
            </a:r>
          </a:p>
          <a:p>
            <a:pPr lvl="7"/>
            <a:r>
              <a:rPr lang="pl-PL"/>
              <a:t>Ósmy poziom konspektu</a:t>
            </a:r>
          </a:p>
          <a:p>
            <a:pPr lvl="8"/>
            <a:r>
              <a:rPr lang="pl-PL"/>
              <a:t>Dziewiąty poziom konspektu</a:t>
            </a:r>
          </a:p>
        </p:txBody>
      </p:sp>
      <p:sp>
        <p:nvSpPr>
          <p:cNvPr id="4" name="Holder 4"/>
          <p:cNvSpPr txBox="1">
            <a:spLocks noGrp="1"/>
          </p:cNvSpPr>
          <p:nvPr>
            <p:ph type="ftr" sz="quarter" idx="3"/>
          </p:nvPr>
        </p:nvSpPr>
        <p:spPr>
          <a:xfrm>
            <a:off x="6835319" y="10517760"/>
            <a:ext cx="6432840" cy="5652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/>
          <a:lstStyle>
            <a:lvl1pPr lvl="0" rtl="0" hangingPunct="0">
              <a:buNone/>
              <a:tabLst/>
              <a:defRPr lang="pl-PL" sz="2400" kern="1200">
                <a:latin typeface="Times New Roman" pitchFamily="18"/>
                <a:ea typeface="Lucida Sans Unicode" pitchFamily="2"/>
                <a:cs typeface="Tahoma" pitchFamily="2"/>
              </a:defRPr>
            </a:lvl1pPr>
          </a:lstStyle>
          <a:p>
            <a:pPr lvl="0"/>
            <a:endParaRPr lang="pl-PL"/>
          </a:p>
        </p:txBody>
      </p:sp>
      <p:sp>
        <p:nvSpPr>
          <p:cNvPr id="5" name="Holder 5"/>
          <p:cNvSpPr txBox="1">
            <a:spLocks noGrp="1"/>
          </p:cNvSpPr>
          <p:nvPr>
            <p:ph type="dt" sz="half" idx="2"/>
          </p:nvPr>
        </p:nvSpPr>
        <p:spPr>
          <a:xfrm>
            <a:off x="1005119" y="10517760"/>
            <a:ext cx="4623480" cy="5652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/>
          <a:lstStyle>
            <a:lvl1pPr marL="0" marR="0" lvl="0" indent="0" algn="l" rtl="0" hangingPunct="0">
              <a:spcBef>
                <a:spcPts val="0"/>
              </a:spcBef>
              <a:spcAft>
                <a:spcPts val="0"/>
              </a:spcAft>
              <a:buNone/>
              <a:tabLst/>
              <a:defRPr lang="pl-PL" sz="1800" b="0" i="0" u="none" strike="noStrike" kern="1200" spc="0">
                <a:solidFill>
                  <a:srgbClr val="8B8B8B"/>
                </a:solidFill>
                <a:latin typeface="Calibri" pitchFamily="18"/>
                <a:ea typeface="Lucida Sans Unicode" pitchFamily="2"/>
                <a:cs typeface="Tahoma" pitchFamily="2"/>
              </a:defRPr>
            </a:lvl1pPr>
          </a:lstStyle>
          <a:p>
            <a:pPr lvl="0"/>
            <a:fld id="{973731CE-0D27-4A5C-9F1D-7A265404311A}" type="datetime1">
              <a:rPr lang="pl-PL"/>
              <a:pPr lvl="0"/>
              <a:t>19.10.2026</a:t>
            </a:fld>
            <a:endParaRPr lang="pl-PL"/>
          </a:p>
        </p:txBody>
      </p:sp>
      <p:sp>
        <p:nvSpPr>
          <p:cNvPr id="6" name="Holder 6"/>
          <p:cNvSpPr txBox="1">
            <a:spLocks noGrp="1"/>
          </p:cNvSpPr>
          <p:nvPr>
            <p:ph type="sldNum" sz="quarter" idx="4"/>
          </p:nvPr>
        </p:nvSpPr>
        <p:spPr>
          <a:xfrm>
            <a:off x="14474880" y="10517760"/>
            <a:ext cx="4623480" cy="5652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/>
          <a:lstStyle>
            <a:lvl1pPr marL="0" marR="0" lvl="0" indent="0" algn="r" rtl="0" hangingPunct="0">
              <a:spcBef>
                <a:spcPts val="0"/>
              </a:spcBef>
              <a:spcAft>
                <a:spcPts val="0"/>
              </a:spcAft>
              <a:buNone/>
              <a:tabLst/>
              <a:defRPr lang="pl-PL" sz="1800" b="0" i="0" u="none" strike="noStrike" kern="1200" spc="0">
                <a:solidFill>
                  <a:srgbClr val="8B8B8B"/>
                </a:solidFill>
                <a:latin typeface="Calibri" pitchFamily="18"/>
                <a:ea typeface="Lucida Sans Unicode" pitchFamily="2"/>
                <a:cs typeface="Tahoma" pitchFamily="2"/>
              </a:defRPr>
            </a:lvl1pPr>
          </a:lstStyle>
          <a:p>
            <a:pPr lvl="0"/>
            <a:fld id="{F1B1CCE0-4B34-4D74-9F26-3C0EE034A41D}" type="slidenum">
              <a:rPr/>
              <a:pPr lvl="0"/>
              <a:t>‹#›</a:t>
            </a:fld>
            <a:endParaRPr lang="pl-P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lvl="0" algn="ctr" rtl="0" hangingPunct="0">
        <a:buNone/>
        <a:tabLst/>
        <a:defRPr lang="pl-PL" sz="6400" b="1" i="0" u="none" strike="noStrike" kern="1200" spc="0">
          <a:ln>
            <a:noFill/>
          </a:ln>
          <a:solidFill>
            <a:srgbClr val="000000"/>
          </a:solidFill>
          <a:latin typeface="Roboto" pitchFamily="18"/>
          <a:ea typeface="Microsoft YaHei" pitchFamily="2"/>
          <a:cs typeface="Roboto" pitchFamily="2"/>
        </a:defRPr>
      </a:lvl1pPr>
    </p:titleStyle>
    <p:bodyStyle>
      <a:lvl1pPr marL="0" marR="0" lvl="0" indent="0" rtl="0" hangingPunct="0">
        <a:buNone/>
        <a:tabLst/>
        <a:defRPr lang="pl-PL" sz="6400" b="1" i="0" u="none" strike="noStrike" spc="0">
          <a:solidFill>
            <a:srgbClr val="FFD002"/>
          </a:solidFill>
          <a:latin typeface="Roboto" pitchFamily="18"/>
          <a:cs typeface="Roboto"/>
        </a:defRPr>
      </a:lvl1pPr>
      <a:lvl2pPr marL="0" marR="0" lvl="1" indent="0" rtl="0" hangingPunct="0">
        <a:buSzPct val="75000"/>
        <a:buFont typeface="StarSymbol"/>
        <a:buChar char="–"/>
        <a:tabLst/>
        <a:defRPr lang="pl-PL" sz="6400" b="1" i="0" u="none" strike="noStrike" spc="0">
          <a:solidFill>
            <a:srgbClr val="FFD002"/>
          </a:solidFill>
          <a:latin typeface="Roboto" pitchFamily="18"/>
          <a:cs typeface="Roboto"/>
        </a:defRPr>
      </a:lvl2pPr>
      <a:lvl3pPr marL="0" marR="0" lvl="2" indent="0" rtl="0" hangingPunct="0">
        <a:buSzPct val="45000"/>
        <a:buFont typeface="StarSymbol"/>
        <a:buChar char="●"/>
        <a:tabLst/>
        <a:defRPr lang="pl-PL" sz="6400" b="1" i="0" u="none" strike="noStrike" spc="0">
          <a:solidFill>
            <a:srgbClr val="FFD002"/>
          </a:solidFill>
          <a:latin typeface="Roboto" pitchFamily="18"/>
          <a:cs typeface="Roboto"/>
        </a:defRPr>
      </a:lvl3pPr>
      <a:lvl4pPr marL="0" marR="0" lvl="3" indent="0" rtl="0" hangingPunct="0">
        <a:buSzPct val="75000"/>
        <a:buFont typeface="StarSymbol"/>
        <a:buChar char="–"/>
        <a:tabLst/>
        <a:defRPr lang="pl-PL" sz="6400" b="1" i="0" u="none" strike="noStrike" spc="0">
          <a:solidFill>
            <a:srgbClr val="FFD002"/>
          </a:solidFill>
          <a:latin typeface="Roboto" pitchFamily="18"/>
          <a:cs typeface="Roboto"/>
        </a:defRPr>
      </a:lvl4pPr>
      <a:lvl5pPr marL="0" marR="0" lvl="4" indent="0" rtl="0" hangingPunct="0">
        <a:buSzPct val="45000"/>
        <a:buFont typeface="StarSymbol"/>
        <a:buChar char="●"/>
        <a:tabLst/>
        <a:defRPr lang="pl-PL" sz="6400" b="1" i="0" u="none" strike="noStrike" spc="0">
          <a:solidFill>
            <a:srgbClr val="FFD002"/>
          </a:solidFill>
          <a:latin typeface="Roboto" pitchFamily="18"/>
          <a:cs typeface="Roboto"/>
        </a:defRPr>
      </a:lvl5pPr>
      <a:lvl6pPr marL="0" marR="0" lvl="5" indent="0" rtl="0" hangingPunct="0">
        <a:buSzPct val="45000"/>
        <a:buFont typeface="StarSymbol"/>
        <a:buChar char="●"/>
        <a:tabLst/>
        <a:defRPr lang="pl-PL" sz="6400" b="1" i="0" u="none" strike="noStrike" spc="0">
          <a:solidFill>
            <a:srgbClr val="FFD002"/>
          </a:solidFill>
          <a:latin typeface="Roboto" pitchFamily="18"/>
          <a:cs typeface="Roboto"/>
        </a:defRPr>
      </a:lvl6pPr>
      <a:lvl7pPr marL="0" marR="0" lvl="6" indent="0" rtl="0" hangingPunct="0">
        <a:buSzPct val="45000"/>
        <a:buFont typeface="StarSymbol"/>
        <a:buChar char="●"/>
        <a:tabLst/>
        <a:defRPr lang="pl-PL" sz="6400" b="1" i="0" u="none" strike="noStrike" spc="0">
          <a:solidFill>
            <a:srgbClr val="FFD002"/>
          </a:solidFill>
          <a:latin typeface="Roboto" pitchFamily="18"/>
          <a:cs typeface="Roboto"/>
        </a:defRPr>
      </a:lvl7pPr>
      <a:lvl8pPr marL="0" marR="0" lvl="7" indent="0" rtl="0" hangingPunct="0">
        <a:buSzPct val="45000"/>
        <a:buFont typeface="StarSymbol"/>
        <a:buChar char="●"/>
        <a:tabLst/>
        <a:defRPr lang="pl-PL" sz="6400" b="1" i="0" u="none" strike="noStrike" spc="0">
          <a:solidFill>
            <a:srgbClr val="FFD002"/>
          </a:solidFill>
          <a:latin typeface="Roboto" pitchFamily="18"/>
          <a:cs typeface="Roboto"/>
        </a:defRPr>
      </a:lvl8pPr>
      <a:lvl9pPr marL="0" marR="0" lvl="8" indent="0" rtl="0" hangingPunct="0">
        <a:buSzPct val="45000"/>
        <a:buFont typeface="StarSymbol"/>
        <a:buChar char="●"/>
        <a:tabLst/>
        <a:defRPr lang="pl-PL" sz="6400" b="1" i="0" u="none" strike="noStrike" spc="0">
          <a:solidFill>
            <a:srgbClr val="FFD002"/>
          </a:solidFill>
          <a:latin typeface="Roboto" pitchFamily="18"/>
          <a:cs typeface="Roboto"/>
        </a:defRPr>
      </a:lvl9pPr>
    </p:bodyStyle>
    <p:otherStyle/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 txBox="1">
            <a:spLocks noGrp="1"/>
          </p:cNvSpPr>
          <p:nvPr>
            <p:ph type="ftr" sz="quarter" idx="3"/>
          </p:nvPr>
        </p:nvSpPr>
        <p:spPr>
          <a:xfrm>
            <a:off x="6835319" y="10517760"/>
            <a:ext cx="6432840" cy="5652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/>
          <a:lstStyle>
            <a:lvl1pPr lvl="0" rtl="0" hangingPunct="0">
              <a:buNone/>
              <a:tabLst/>
              <a:defRPr lang="pl-PL" sz="2400" kern="1200">
                <a:latin typeface="Times New Roman" pitchFamily="18"/>
                <a:ea typeface="Lucida Sans Unicode" pitchFamily="2"/>
                <a:cs typeface="Tahoma" pitchFamily="2"/>
              </a:defRPr>
            </a:lvl1pPr>
          </a:lstStyle>
          <a:p>
            <a:pPr lvl="0"/>
            <a:endParaRPr lang="pl-PL"/>
          </a:p>
        </p:txBody>
      </p:sp>
      <p:sp>
        <p:nvSpPr>
          <p:cNvPr id="3" name="Holder 3"/>
          <p:cNvSpPr txBox="1">
            <a:spLocks noGrp="1"/>
          </p:cNvSpPr>
          <p:nvPr>
            <p:ph type="dt" sz="half" idx="2"/>
          </p:nvPr>
        </p:nvSpPr>
        <p:spPr>
          <a:xfrm>
            <a:off x="1005119" y="10517760"/>
            <a:ext cx="4623480" cy="5652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/>
          <a:lstStyle>
            <a:lvl1pPr marL="0" marR="0" lvl="0" indent="0" algn="l" rtl="0" hangingPunct="0">
              <a:spcBef>
                <a:spcPts val="0"/>
              </a:spcBef>
              <a:spcAft>
                <a:spcPts val="0"/>
              </a:spcAft>
              <a:buNone/>
              <a:tabLst/>
              <a:defRPr lang="pl-PL" sz="1800" b="0" i="0" u="none" strike="noStrike" kern="1200" spc="0">
                <a:solidFill>
                  <a:srgbClr val="8B8B8B"/>
                </a:solidFill>
                <a:latin typeface="Calibri" pitchFamily="18"/>
                <a:ea typeface="Lucida Sans Unicode" pitchFamily="2"/>
                <a:cs typeface="Tahoma" pitchFamily="2"/>
              </a:defRPr>
            </a:lvl1pPr>
          </a:lstStyle>
          <a:p>
            <a:pPr lvl="0"/>
            <a:fld id="{AD69BF19-C124-4644-8933-6B8254F8038C}" type="datetime1">
              <a:rPr lang="pl-PL"/>
              <a:pPr lvl="0"/>
              <a:t>19.10.2026</a:t>
            </a:fld>
            <a:endParaRPr lang="pl-PL"/>
          </a:p>
        </p:txBody>
      </p:sp>
      <p:sp>
        <p:nvSpPr>
          <p:cNvPr id="4" name="Holder 4"/>
          <p:cNvSpPr txBox="1">
            <a:spLocks noGrp="1"/>
          </p:cNvSpPr>
          <p:nvPr>
            <p:ph type="sldNum" sz="quarter" idx="4"/>
          </p:nvPr>
        </p:nvSpPr>
        <p:spPr>
          <a:xfrm>
            <a:off x="14474880" y="10517760"/>
            <a:ext cx="4623480" cy="5652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/>
          <a:lstStyle>
            <a:lvl1pPr marL="0" marR="0" lvl="0" indent="0" algn="r" rtl="0" hangingPunct="0">
              <a:spcBef>
                <a:spcPts val="0"/>
              </a:spcBef>
              <a:spcAft>
                <a:spcPts val="0"/>
              </a:spcAft>
              <a:buNone/>
              <a:tabLst/>
              <a:defRPr lang="pl-PL" sz="1800" b="0" i="0" u="none" strike="noStrike" kern="1200" spc="0">
                <a:solidFill>
                  <a:srgbClr val="8B8B8B"/>
                </a:solidFill>
                <a:latin typeface="Calibri" pitchFamily="18"/>
                <a:ea typeface="Lucida Sans Unicode" pitchFamily="2"/>
                <a:cs typeface="Tahoma" pitchFamily="2"/>
              </a:defRPr>
            </a:lvl1pPr>
          </a:lstStyle>
          <a:p>
            <a:pPr lvl="0"/>
            <a:fld id="{892A3AD7-950C-4699-94CC-DBB28F403CA4}" type="slidenum">
              <a:rPr/>
              <a:pPr lvl="0"/>
              <a:t>‹#›</a:t>
            </a:fld>
            <a:endParaRPr lang="pl-PL"/>
          </a:p>
        </p:txBody>
      </p:sp>
      <p:sp>
        <p:nvSpPr>
          <p:cNvPr id="5" name="Symbol zastępczy tytułu 4"/>
          <p:cNvSpPr txBox="1">
            <a:spLocks noGrp="1"/>
          </p:cNvSpPr>
          <p:nvPr>
            <p:ph type="title"/>
          </p:nvPr>
        </p:nvSpPr>
        <p:spPr>
          <a:xfrm>
            <a:off x="1005119" y="451079"/>
            <a:ext cx="18093240" cy="18882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endParaRPr lang="pl-PL"/>
          </a:p>
        </p:txBody>
      </p:sp>
      <p:sp>
        <p:nvSpPr>
          <p:cNvPr id="6" name="Symbol zastępczy tekstu 5"/>
          <p:cNvSpPr txBox="1">
            <a:spLocks noGrp="1"/>
          </p:cNvSpPr>
          <p:nvPr>
            <p:ph type="body" idx="1"/>
          </p:nvPr>
        </p:nvSpPr>
        <p:spPr>
          <a:xfrm>
            <a:off x="1005119" y="2646360"/>
            <a:ext cx="18093240" cy="7463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>
            <a:defPPr marL="432000" lvl="0" indent="-324000">
              <a:spcBef>
                <a:spcPts val="0"/>
              </a:spcBef>
              <a:spcAft>
                <a:spcPts val="1417"/>
              </a:spcAft>
              <a:buSzPct val="45000"/>
              <a:buFont typeface="StarSymbol"/>
              <a:buNone/>
              <a:defRPr lang="pl-PL" sz="1800" b="0" i="0" u="none" strike="noStrike" kern="1200" spc="0">
                <a:ln>
                  <a:noFill/>
                </a:ln>
                <a:latin typeface="Calibri"/>
                <a:ea typeface="Microsoft YaHei" pitchFamily="2"/>
                <a:cs typeface="Lucida Sans" pitchFamily="2"/>
              </a:defRPr>
            </a:defPPr>
            <a:lvl1pPr marL="432000" lvl="0" indent="-324000">
              <a:spcBef>
                <a:spcPts val="0"/>
              </a:spcBef>
              <a:spcAft>
                <a:spcPts val="1417"/>
              </a:spcAft>
              <a:buSzPct val="45000"/>
              <a:buFont typeface="StarSymbol"/>
              <a:buChar char="●"/>
              <a:defRPr lang="pl-PL" sz="1800" b="0" i="0" u="none" strike="noStrike" kern="1200" spc="0">
                <a:ln>
                  <a:noFill/>
                </a:ln>
                <a:latin typeface="Calibri"/>
                <a:ea typeface="Microsoft YaHei" pitchFamily="2"/>
                <a:cs typeface="Lucida Sans" pitchFamily="2"/>
              </a:defRPr>
            </a:lvl1pPr>
            <a:lvl2pPr marL="864000" lvl="1" indent="-324000">
              <a:spcBef>
                <a:spcPts val="0"/>
              </a:spcBef>
              <a:spcAft>
                <a:spcPts val="1134"/>
              </a:spcAft>
              <a:buSzPct val="75000"/>
              <a:buFont typeface="StarSymbol"/>
              <a:buChar char="–"/>
              <a:defRPr lang="pl-PL" sz="1800" b="0" i="0" u="none" strike="noStrike" kern="1200" spc="0">
                <a:ln>
                  <a:noFill/>
                </a:ln>
                <a:latin typeface="Calibri"/>
                <a:ea typeface="Microsoft YaHei" pitchFamily="2"/>
                <a:cs typeface="Lucida Sans" pitchFamily="2"/>
              </a:defRPr>
            </a:lvl2pPr>
            <a:lvl3pPr marL="1295999" lvl="2" indent="-288000">
              <a:spcBef>
                <a:spcPts val="0"/>
              </a:spcBef>
              <a:spcAft>
                <a:spcPts val="850"/>
              </a:spcAft>
              <a:buSzPct val="45000"/>
              <a:buFont typeface="StarSymbol"/>
              <a:buChar char="●"/>
              <a:defRPr lang="pl-PL" sz="1800" b="0" i="0" u="none" strike="noStrike" kern="1200" spc="0">
                <a:ln>
                  <a:noFill/>
                </a:ln>
                <a:latin typeface="Calibri"/>
                <a:ea typeface="Microsoft YaHei" pitchFamily="2"/>
                <a:cs typeface="Lucida Sans" pitchFamily="2"/>
              </a:defRPr>
            </a:lvl3pPr>
            <a:lvl4pPr marL="1728000" lvl="3" indent="-216000">
              <a:spcBef>
                <a:spcPts val="0"/>
              </a:spcBef>
              <a:spcAft>
                <a:spcPts val="567"/>
              </a:spcAft>
              <a:buSzPct val="75000"/>
              <a:buFont typeface="StarSymbol"/>
              <a:buChar char="–"/>
              <a:defRPr lang="pl-PL" sz="1800" b="0" i="0" u="none" strike="noStrike" kern="1200" spc="0">
                <a:ln>
                  <a:noFill/>
                </a:ln>
                <a:latin typeface="Calibri"/>
                <a:ea typeface="Microsoft YaHei" pitchFamily="2"/>
                <a:cs typeface="Lucida Sans" pitchFamily="2"/>
              </a:defRPr>
            </a:lvl4pPr>
            <a:lvl5pPr marL="2160000" lvl="4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pl-PL" sz="2000" b="0" i="0" u="none" strike="noStrike" kern="1200" spc="0">
                <a:ln>
                  <a:noFill/>
                </a:ln>
                <a:latin typeface="Calibri"/>
                <a:ea typeface="Microsoft YaHei" pitchFamily="2"/>
                <a:cs typeface="Lucida Sans" pitchFamily="2"/>
              </a:defRPr>
            </a:lvl5pPr>
            <a:lvl6pPr marL="2592000" lvl="5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pl-PL" sz="2000" b="0" i="0" u="none" strike="noStrike" kern="1200" spc="0">
                <a:ln>
                  <a:noFill/>
                </a:ln>
                <a:latin typeface="Calibri"/>
                <a:ea typeface="Microsoft YaHei" pitchFamily="2"/>
                <a:cs typeface="Lucida Sans" pitchFamily="2"/>
              </a:defRPr>
            </a:lvl6pPr>
            <a:lvl7pPr marL="3024000" lvl="6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pl-PL" sz="2000" b="0" i="0" u="none" strike="noStrike" kern="1200" spc="0">
                <a:ln>
                  <a:noFill/>
                </a:ln>
                <a:latin typeface="Calibri"/>
                <a:ea typeface="Microsoft YaHei" pitchFamily="2"/>
                <a:cs typeface="Lucida Sans" pitchFamily="2"/>
              </a:defRPr>
            </a:lvl7pPr>
            <a:lvl8pPr marL="3456000" lvl="7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pl-PL" sz="2000" b="0" i="0" u="none" strike="noStrike" kern="1200" spc="0">
                <a:ln>
                  <a:noFill/>
                </a:ln>
                <a:latin typeface="Calibri"/>
                <a:ea typeface="Microsoft YaHei" pitchFamily="2"/>
                <a:cs typeface="Lucida Sans" pitchFamily="2"/>
              </a:defRPr>
            </a:lvl8pPr>
            <a:lvl9pPr marL="3887999" lvl="8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pl-PL" sz="2000" b="0" i="0" u="none" strike="noStrike" kern="1200" spc="0">
                <a:ln>
                  <a:noFill/>
                </a:ln>
                <a:latin typeface="Calibri"/>
                <a:ea typeface="Microsoft YaHei" pitchFamily="2"/>
                <a:cs typeface="Lucida Sans" pitchFamily="2"/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rtl="0" hangingPunct="0">
        <a:tabLst/>
        <a:defRPr lang="pl-PL" sz="1800" b="0" i="0" u="none" strike="noStrike" kern="1200" spc="0">
          <a:ln>
            <a:noFill/>
          </a:ln>
          <a:latin typeface="Calibri" pitchFamily="18"/>
          <a:ea typeface="Microsoft YaHei" pitchFamily="2"/>
        </a:defRPr>
      </a:lvl1pPr>
    </p:titleStyle>
    <p:bodyStyle>
      <a:lvl1pPr rtl="0" hangingPunct="0">
        <a:spcBef>
          <a:spcPts val="0"/>
        </a:spcBef>
        <a:spcAft>
          <a:spcPts val="1417"/>
        </a:spcAft>
        <a:tabLst/>
        <a:defRPr lang="pl-PL" sz="1800" b="0" i="0" u="none" strike="noStrike" kern="1200" spc="0">
          <a:ln>
            <a:noFill/>
          </a:ln>
          <a:latin typeface="Calibri" pitchFamily="18"/>
          <a:ea typeface="Microsoft YaHei" pitchFamily="2"/>
        </a:defRPr>
      </a:lvl1pPr>
    </p:bodyStyle>
    <p:otherStyle/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5CA6C7C-FADB-8035-E05E-B6D8BE8D97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ole tekstowe 4">
            <a:extLst>
              <a:ext uri="{FF2B5EF4-FFF2-40B4-BE49-F238E27FC236}">
                <a16:creationId xmlns:a16="http://schemas.microsoft.com/office/drawing/2014/main" id="{55F3CB9A-97D9-F610-13CB-0383ED5A226E}"/>
              </a:ext>
            </a:extLst>
          </p:cNvPr>
          <p:cNvSpPr txBox="1"/>
          <p:nvPr/>
        </p:nvSpPr>
        <p:spPr>
          <a:xfrm>
            <a:off x="799065" y="3488623"/>
            <a:ext cx="10761757" cy="3046988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pl-PL" sz="9600">
                <a:solidFill>
                  <a:srgbClr val="932C49"/>
                </a:solidFill>
                <a:latin typeface="Poppins SemiBold"/>
                <a:ea typeface="Calibri"/>
                <a:cs typeface="Poppins SemiBold"/>
              </a:rPr>
              <a:t>Edit your bold bold title</a:t>
            </a:r>
            <a:endParaRPr lang="pl-PL"/>
          </a:p>
        </p:txBody>
      </p:sp>
      <p:sp>
        <p:nvSpPr>
          <p:cNvPr id="2" name="pole tekstowe 1">
            <a:extLst>
              <a:ext uri="{FF2B5EF4-FFF2-40B4-BE49-F238E27FC236}">
                <a16:creationId xmlns:a16="http://schemas.microsoft.com/office/drawing/2014/main" id="{BBD4CA03-71A1-DB5E-9572-9EBB558375A3}"/>
              </a:ext>
            </a:extLst>
          </p:cNvPr>
          <p:cNvSpPr txBox="1"/>
          <p:nvPr/>
        </p:nvSpPr>
        <p:spPr>
          <a:xfrm>
            <a:off x="814839" y="6803711"/>
            <a:ext cx="11633012" cy="132343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pl-PL" sz="4000">
                <a:solidFill>
                  <a:schemeClr val="bg1">
                    <a:lumMod val="76000"/>
                  </a:schemeClr>
                </a:solidFill>
                <a:latin typeface="Poppins"/>
                <a:ea typeface="Calibri"/>
                <a:cs typeface="Poppins"/>
              </a:rPr>
              <a:t>Edit grey subtitle</a:t>
            </a:r>
            <a:endParaRPr lang="pl-PL" sz="4000">
              <a:solidFill>
                <a:schemeClr val="bg1">
                  <a:lumMod val="76000"/>
                </a:schemeClr>
              </a:solidFill>
              <a:latin typeface="Poppins"/>
              <a:cs typeface="Poppins"/>
            </a:endParaRPr>
          </a:p>
          <a:p>
            <a:endParaRPr lang="pl-PL" sz="4000">
              <a:solidFill>
                <a:schemeClr val="bg1">
                  <a:lumMod val="76000"/>
                </a:schemeClr>
              </a:solidFill>
              <a:latin typeface="Poppins"/>
              <a:ea typeface="Calibri"/>
              <a:cs typeface="Poppins"/>
            </a:endParaRPr>
          </a:p>
        </p:txBody>
      </p:sp>
    </p:spTree>
    <p:extLst>
      <p:ext uri="{BB962C8B-B14F-4D97-AF65-F5344CB8AC3E}">
        <p14:creationId xmlns:p14="http://schemas.microsoft.com/office/powerpoint/2010/main" val="280106769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155E3B5-4AAA-C051-BCB5-7C89E40249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ole tekstowe 4">
            <a:extLst>
              <a:ext uri="{FF2B5EF4-FFF2-40B4-BE49-F238E27FC236}">
                <a16:creationId xmlns:a16="http://schemas.microsoft.com/office/drawing/2014/main" id="{FA3B3A9C-2FAE-B44D-4E13-9F749FD9DDF9}"/>
              </a:ext>
            </a:extLst>
          </p:cNvPr>
          <p:cNvSpPr txBox="1"/>
          <p:nvPr/>
        </p:nvSpPr>
        <p:spPr>
          <a:xfrm>
            <a:off x="781285" y="3488623"/>
            <a:ext cx="11633012" cy="3046988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pl-PL" sz="9600">
                <a:solidFill>
                  <a:schemeClr val="bg1"/>
                </a:solidFill>
                <a:latin typeface="Poppins SemiBold"/>
                <a:ea typeface="Calibri"/>
                <a:cs typeface="Poppins SemiBold"/>
              </a:rPr>
              <a:t>Edit your bold bold title</a:t>
            </a:r>
            <a:endParaRPr lang="pl-PL">
              <a:solidFill>
                <a:schemeClr val="bg1"/>
              </a:solidFill>
            </a:endParaRPr>
          </a:p>
        </p:txBody>
      </p:sp>
      <p:sp>
        <p:nvSpPr>
          <p:cNvPr id="7" name="pole tekstowe 6">
            <a:extLst>
              <a:ext uri="{FF2B5EF4-FFF2-40B4-BE49-F238E27FC236}">
                <a16:creationId xmlns:a16="http://schemas.microsoft.com/office/drawing/2014/main" id="{DEB7D24D-A5F3-C834-D9F6-91EB87134702}"/>
              </a:ext>
            </a:extLst>
          </p:cNvPr>
          <p:cNvSpPr txBox="1"/>
          <p:nvPr/>
        </p:nvSpPr>
        <p:spPr>
          <a:xfrm>
            <a:off x="814839" y="6803711"/>
            <a:ext cx="11633012" cy="193899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pl-PL" sz="4000">
                <a:solidFill>
                  <a:schemeClr val="bg1">
                    <a:lumMod val="76000"/>
                  </a:schemeClr>
                </a:solidFill>
                <a:latin typeface="Poppins"/>
                <a:ea typeface="Calibri"/>
                <a:cs typeface="Poppins"/>
              </a:rPr>
              <a:t>Edit grey subtitle</a:t>
            </a:r>
          </a:p>
          <a:p>
            <a:endParaRPr lang="pl-PL" sz="4000" dirty="0">
              <a:solidFill>
                <a:schemeClr val="bg1">
                  <a:lumMod val="76000"/>
                </a:schemeClr>
              </a:solidFill>
              <a:latin typeface="Poppins"/>
              <a:ea typeface="Calibri"/>
              <a:cs typeface="Poppins"/>
            </a:endParaRPr>
          </a:p>
          <a:p>
            <a:endParaRPr lang="pl-PL" sz="4000" dirty="0">
              <a:solidFill>
                <a:schemeClr val="bg1">
                  <a:lumMod val="76000"/>
                </a:schemeClr>
              </a:solidFill>
              <a:latin typeface="Poppins"/>
              <a:ea typeface="Calibri"/>
              <a:cs typeface="Poppins"/>
            </a:endParaRPr>
          </a:p>
        </p:txBody>
      </p:sp>
    </p:spTree>
    <p:extLst>
      <p:ext uri="{BB962C8B-B14F-4D97-AF65-F5344CB8AC3E}">
        <p14:creationId xmlns:p14="http://schemas.microsoft.com/office/powerpoint/2010/main" val="82757770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8C4EF9E-362F-5F29-31D2-1DBDFF2D32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ole tekstowe 11">
            <a:extLst>
              <a:ext uri="{FF2B5EF4-FFF2-40B4-BE49-F238E27FC236}">
                <a16:creationId xmlns:a16="http://schemas.microsoft.com/office/drawing/2014/main" id="{23E41444-C1A5-2E50-6E6A-5459F7E5B3A9}"/>
              </a:ext>
            </a:extLst>
          </p:cNvPr>
          <p:cNvSpPr txBox="1"/>
          <p:nvPr/>
        </p:nvSpPr>
        <p:spPr>
          <a:xfrm>
            <a:off x="815637" y="4105711"/>
            <a:ext cx="11771891" cy="6635663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pl-PL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>
              <a:lnSpc>
                <a:spcPct val="150000"/>
              </a:lnSpc>
              <a:buFont typeface="Arial,Sans-Serif"/>
              <a:buChar char="•"/>
            </a:pPr>
            <a:r>
              <a:rPr lang="pl-PL" sz="4800">
                <a:latin typeface="Poppins"/>
                <a:ea typeface="Open Sans"/>
                <a:cs typeface="Poppins"/>
              </a:rPr>
              <a:t>Edit the list</a:t>
            </a:r>
            <a:endParaRPr lang="pl-PL"/>
          </a:p>
          <a:p>
            <a:pPr marL="457200" indent="-457200">
              <a:lnSpc>
                <a:spcPct val="150000"/>
              </a:lnSpc>
              <a:buFont typeface="Arial,Sans-Serif"/>
              <a:buChar char="•"/>
            </a:pPr>
            <a:r>
              <a:rPr lang="pl-PL" sz="4800">
                <a:latin typeface="Poppins"/>
                <a:ea typeface="Open Sans"/>
                <a:cs typeface="Poppins"/>
              </a:rPr>
              <a:t>Enter your content</a:t>
            </a:r>
          </a:p>
          <a:p>
            <a:pPr marL="457200" indent="-457200">
              <a:lnSpc>
                <a:spcPct val="150000"/>
              </a:lnSpc>
              <a:buFont typeface="Arial,Sans-Serif"/>
              <a:buChar char="•"/>
            </a:pPr>
            <a:r>
              <a:rPr lang="pl-PL" sz="4800">
                <a:latin typeface="Poppins"/>
                <a:ea typeface="Open Sans"/>
                <a:cs typeface="Poppins"/>
              </a:rPr>
              <a:t>Edit the list</a:t>
            </a:r>
            <a:endParaRPr lang="en-US" sz="4800">
              <a:latin typeface="Poppins"/>
              <a:ea typeface="Open Sans"/>
              <a:cs typeface="Poppins"/>
            </a:endParaRPr>
          </a:p>
          <a:p>
            <a:pPr marL="457200" indent="-457200">
              <a:lnSpc>
                <a:spcPct val="150000"/>
              </a:lnSpc>
              <a:buFont typeface="Arial,Sans-Serif"/>
              <a:buChar char="•"/>
            </a:pPr>
            <a:r>
              <a:rPr lang="pl-PL" sz="4800">
                <a:latin typeface="Poppins"/>
                <a:ea typeface="Open Sans"/>
                <a:cs typeface="Poppins"/>
              </a:rPr>
              <a:t>Enter your content</a:t>
            </a:r>
            <a:endParaRPr lang="en-US" sz="4800">
              <a:latin typeface="Poppins"/>
              <a:ea typeface="Open Sans"/>
              <a:cs typeface="Poppins"/>
            </a:endParaRPr>
          </a:p>
          <a:p>
            <a:pPr marL="457200" indent="-457200">
              <a:lnSpc>
                <a:spcPct val="150000"/>
              </a:lnSpc>
              <a:buFont typeface="Arial,Sans-Serif"/>
              <a:buChar char="•"/>
            </a:pPr>
            <a:endParaRPr lang="pl-PL" sz="4800" dirty="0">
              <a:latin typeface="Poppins"/>
              <a:ea typeface="Open Sans"/>
              <a:cs typeface="Poppins"/>
            </a:endParaRPr>
          </a:p>
          <a:p>
            <a:pPr marL="457200" indent="-457200">
              <a:lnSpc>
                <a:spcPct val="150000"/>
              </a:lnSpc>
              <a:buFont typeface="Arial"/>
              <a:buChar char="•"/>
            </a:pPr>
            <a:endParaRPr lang="en-US" sz="4800">
              <a:latin typeface="Poppins"/>
              <a:ea typeface="Open Sans"/>
              <a:cs typeface="Poppins"/>
            </a:endParaRPr>
          </a:p>
        </p:txBody>
      </p:sp>
      <p:sp>
        <p:nvSpPr>
          <p:cNvPr id="12" name="pole tekstowe 18">
            <a:extLst>
              <a:ext uri="{FF2B5EF4-FFF2-40B4-BE49-F238E27FC236}">
                <a16:creationId xmlns:a16="http://schemas.microsoft.com/office/drawing/2014/main" id="{CF6E54AD-66D8-0EC9-440F-D7C4D1BEFC42}"/>
              </a:ext>
            </a:extLst>
          </p:cNvPr>
          <p:cNvSpPr txBox="1"/>
          <p:nvPr/>
        </p:nvSpPr>
        <p:spPr>
          <a:xfrm>
            <a:off x="864837" y="2823398"/>
            <a:ext cx="11633012" cy="1107996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pl-PL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l-PL" sz="6600" b="1">
                <a:latin typeface="Poppins Bold"/>
                <a:ea typeface="Calibri"/>
                <a:cs typeface="Poppins Bold"/>
              </a:rPr>
              <a:t>Headline</a:t>
            </a:r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34666402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0B8FD43-29CC-AA44-FFCB-559C735EC0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ole tekstowe 18">
            <a:extLst>
              <a:ext uri="{FF2B5EF4-FFF2-40B4-BE49-F238E27FC236}">
                <a16:creationId xmlns:a16="http://schemas.microsoft.com/office/drawing/2014/main" id="{44828D96-FF1A-6445-248E-6F4A59C22AFA}"/>
              </a:ext>
            </a:extLst>
          </p:cNvPr>
          <p:cNvSpPr txBox="1"/>
          <p:nvPr/>
        </p:nvSpPr>
        <p:spPr>
          <a:xfrm>
            <a:off x="864837" y="2823398"/>
            <a:ext cx="11633012" cy="1107996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pl-PL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l-PL" sz="6600" b="1">
                <a:solidFill>
                  <a:schemeClr val="bg1"/>
                </a:solidFill>
                <a:latin typeface="Poppins Bold"/>
                <a:ea typeface="Calibri"/>
                <a:cs typeface="Poppins Bold"/>
              </a:rPr>
              <a:t>Headline</a:t>
            </a:r>
            <a:endParaRPr lang="pl-PL"/>
          </a:p>
        </p:txBody>
      </p:sp>
      <p:sp>
        <p:nvSpPr>
          <p:cNvPr id="7" name="pole tekstowe 11">
            <a:extLst>
              <a:ext uri="{FF2B5EF4-FFF2-40B4-BE49-F238E27FC236}">
                <a16:creationId xmlns:a16="http://schemas.microsoft.com/office/drawing/2014/main" id="{CA30911E-486A-9F38-1224-EE15F05AFDBA}"/>
              </a:ext>
            </a:extLst>
          </p:cNvPr>
          <p:cNvSpPr txBox="1"/>
          <p:nvPr/>
        </p:nvSpPr>
        <p:spPr>
          <a:xfrm>
            <a:off x="815637" y="4105711"/>
            <a:ext cx="11771891" cy="9959650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pl-PL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>
              <a:lnSpc>
                <a:spcPct val="150000"/>
              </a:lnSpc>
              <a:buFont typeface="Arial,Sans-Serif"/>
              <a:buChar char="•"/>
            </a:pPr>
            <a:r>
              <a:rPr lang="pl-PL" sz="4800">
                <a:solidFill>
                  <a:schemeClr val="bg1"/>
                </a:solidFill>
                <a:latin typeface="Poppins"/>
                <a:ea typeface="Open Sans"/>
                <a:cs typeface="Poppins"/>
              </a:rPr>
              <a:t>Enter your content</a:t>
            </a:r>
            <a:endParaRPr lang="en-US" sz="4800">
              <a:solidFill>
                <a:schemeClr val="bg1"/>
              </a:solidFill>
              <a:latin typeface="Poppins"/>
              <a:ea typeface="Open Sans"/>
              <a:cs typeface="Poppins"/>
            </a:endParaRPr>
          </a:p>
          <a:p>
            <a:pPr marL="457200" indent="-457200">
              <a:lnSpc>
                <a:spcPct val="150000"/>
              </a:lnSpc>
              <a:buFont typeface="Arial,Sans-Serif"/>
              <a:buChar char="•"/>
            </a:pPr>
            <a:r>
              <a:rPr lang="pl-PL" sz="4800">
                <a:solidFill>
                  <a:schemeClr val="bg1"/>
                </a:solidFill>
                <a:latin typeface="Poppins"/>
                <a:ea typeface="Open Sans"/>
                <a:cs typeface="Poppins"/>
              </a:rPr>
              <a:t>Edit the list</a:t>
            </a:r>
            <a:endParaRPr lang="en-US" sz="4800">
              <a:solidFill>
                <a:schemeClr val="bg1"/>
              </a:solidFill>
              <a:latin typeface="Poppins"/>
              <a:ea typeface="Open Sans"/>
              <a:cs typeface="Poppins"/>
            </a:endParaRPr>
          </a:p>
          <a:p>
            <a:pPr marL="457200" indent="-457200">
              <a:lnSpc>
                <a:spcPct val="150000"/>
              </a:lnSpc>
              <a:buFont typeface="Arial,Sans-Serif"/>
              <a:buChar char="•"/>
            </a:pPr>
            <a:r>
              <a:rPr lang="pl-PL" sz="4800">
                <a:solidFill>
                  <a:schemeClr val="bg1"/>
                </a:solidFill>
                <a:latin typeface="Poppins"/>
                <a:ea typeface="Open Sans"/>
                <a:cs typeface="Poppins"/>
              </a:rPr>
              <a:t>Enter your content</a:t>
            </a:r>
            <a:endParaRPr lang="en-US" sz="4800">
              <a:solidFill>
                <a:schemeClr val="bg1"/>
              </a:solidFill>
              <a:latin typeface="Poppins"/>
              <a:ea typeface="Open Sans"/>
              <a:cs typeface="Poppins"/>
            </a:endParaRPr>
          </a:p>
          <a:p>
            <a:pPr marL="457200" indent="-457200">
              <a:lnSpc>
                <a:spcPct val="150000"/>
              </a:lnSpc>
              <a:buFont typeface="Arial,Sans-Serif"/>
              <a:buChar char="•"/>
            </a:pPr>
            <a:r>
              <a:rPr lang="pl-PL" sz="4800">
                <a:solidFill>
                  <a:schemeClr val="bg1"/>
                </a:solidFill>
                <a:latin typeface="Poppins"/>
                <a:ea typeface="Open Sans"/>
                <a:cs typeface="Poppins"/>
              </a:rPr>
              <a:t>Edit the list</a:t>
            </a:r>
            <a:endParaRPr lang="en-US" sz="4800">
              <a:solidFill>
                <a:schemeClr val="bg1"/>
              </a:solidFill>
              <a:latin typeface="Poppins"/>
              <a:ea typeface="Open Sans"/>
              <a:cs typeface="Poppins"/>
            </a:endParaRPr>
          </a:p>
          <a:p>
            <a:pPr marL="457200" indent="-457200">
              <a:lnSpc>
                <a:spcPct val="150000"/>
              </a:lnSpc>
              <a:buFont typeface="Arial,Sans-Serif"/>
              <a:buChar char="•"/>
            </a:pPr>
            <a:endParaRPr lang="pl-PL" sz="4800" dirty="0">
              <a:solidFill>
                <a:schemeClr val="bg1"/>
              </a:solidFill>
              <a:latin typeface="Poppins"/>
              <a:ea typeface="Open Sans"/>
              <a:cs typeface="Poppins"/>
            </a:endParaRPr>
          </a:p>
          <a:p>
            <a:pPr marL="457200" indent="-457200">
              <a:lnSpc>
                <a:spcPct val="150000"/>
              </a:lnSpc>
              <a:buFont typeface="Arial,Sans-Serif"/>
              <a:buChar char="•"/>
            </a:pPr>
            <a:endParaRPr lang="pl-PL" sz="4800" dirty="0">
              <a:solidFill>
                <a:schemeClr val="bg1"/>
              </a:solidFill>
              <a:latin typeface="Poppins"/>
              <a:ea typeface="Open Sans"/>
              <a:cs typeface="Poppins"/>
            </a:endParaRPr>
          </a:p>
          <a:p>
            <a:pPr marL="457200" indent="-457200">
              <a:lnSpc>
                <a:spcPct val="150000"/>
              </a:lnSpc>
              <a:buFont typeface="Arial,Sans-Serif"/>
              <a:buChar char="•"/>
            </a:pPr>
            <a:endParaRPr lang="pl-PL" sz="4800" dirty="0">
              <a:solidFill>
                <a:schemeClr val="bg1"/>
              </a:solidFill>
              <a:latin typeface="Poppins"/>
              <a:cs typeface="Poppins"/>
            </a:endParaRPr>
          </a:p>
          <a:p>
            <a:pPr marL="457200" indent="-457200">
              <a:lnSpc>
                <a:spcPct val="150000"/>
              </a:lnSpc>
              <a:buFont typeface="Arial,Sans-Serif"/>
              <a:buChar char="•"/>
            </a:pPr>
            <a:endParaRPr lang="en-US" sz="4800" dirty="0">
              <a:solidFill>
                <a:schemeClr val="bg1"/>
              </a:solidFill>
              <a:latin typeface="Poppins"/>
              <a:cs typeface="Poppins"/>
            </a:endParaRPr>
          </a:p>
          <a:p>
            <a:pPr marL="457200" indent="-457200">
              <a:lnSpc>
                <a:spcPct val="150000"/>
              </a:lnSpc>
              <a:buFont typeface="Arial"/>
              <a:buChar char="•"/>
            </a:pPr>
            <a:endParaRPr lang="en-US" sz="4800" dirty="0">
              <a:solidFill>
                <a:schemeClr val="bg1"/>
              </a:solidFill>
              <a:latin typeface="Poppins"/>
              <a:cs typeface="Poppins"/>
            </a:endParaRPr>
          </a:p>
        </p:txBody>
      </p:sp>
    </p:spTree>
    <p:extLst>
      <p:ext uri="{BB962C8B-B14F-4D97-AF65-F5344CB8AC3E}">
        <p14:creationId xmlns:p14="http://schemas.microsoft.com/office/powerpoint/2010/main" val="293039055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14BBBB0-1EB8-3919-8450-BC8763A018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ole tekstowe 18">
            <a:extLst>
              <a:ext uri="{FF2B5EF4-FFF2-40B4-BE49-F238E27FC236}">
                <a16:creationId xmlns:a16="http://schemas.microsoft.com/office/drawing/2014/main" id="{D4671EFF-BC27-67E3-65D9-10D3D76EB288}"/>
              </a:ext>
            </a:extLst>
          </p:cNvPr>
          <p:cNvSpPr txBox="1"/>
          <p:nvPr/>
        </p:nvSpPr>
        <p:spPr>
          <a:xfrm>
            <a:off x="881540" y="3023850"/>
            <a:ext cx="16407734" cy="5632311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pl-PL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l-PL" sz="9000">
                <a:solidFill>
                  <a:schemeClr val="bg1"/>
                </a:solidFill>
                <a:latin typeface="Poppins SemiBold"/>
                <a:ea typeface="Calibri"/>
                <a:cs typeface="Poppins SemiBold"/>
              </a:rPr>
              <a:t>Rerum Cognoscere</a:t>
            </a:r>
            <a:endParaRPr lang="pl-PL">
              <a:solidFill>
                <a:schemeClr val="bg1"/>
              </a:solidFill>
              <a:latin typeface="Poppins SemiBold"/>
              <a:ea typeface="Calibri"/>
              <a:cs typeface="Poppins SemiBold"/>
            </a:endParaRPr>
          </a:p>
          <a:p>
            <a:r>
              <a:rPr lang="pl-PL" sz="9000">
                <a:solidFill>
                  <a:schemeClr val="bg1"/>
                </a:solidFill>
                <a:latin typeface="Poppins SemiBold"/>
                <a:ea typeface="Calibri"/>
                <a:cs typeface="Poppins SemiBold"/>
              </a:rPr>
              <a:t>Causas et Valorem</a:t>
            </a:r>
          </a:p>
          <a:p>
            <a:r>
              <a:rPr lang="pl-PL" sz="9000" dirty="0">
                <a:solidFill>
                  <a:schemeClr val="bg1"/>
                </a:solidFill>
                <a:latin typeface="Poppins SemiBold"/>
                <a:ea typeface="Calibri"/>
                <a:cs typeface="Poppins SemiBold"/>
              </a:rPr>
              <a:t>– </a:t>
            </a:r>
            <a:r>
              <a:rPr lang="pl-PL" sz="9000">
                <a:solidFill>
                  <a:schemeClr val="bg1"/>
                </a:solidFill>
                <a:latin typeface="Poppins SemiBold"/>
                <a:ea typeface="Calibri"/>
                <a:cs typeface="Poppins SemiBold"/>
              </a:rPr>
              <a:t>edit the text to create </a:t>
            </a:r>
            <a:br>
              <a:rPr lang="pl-PL" sz="9000" dirty="0">
                <a:solidFill>
                  <a:schemeClr val="bg1"/>
                </a:solidFill>
                <a:latin typeface="Poppins SemiBold"/>
                <a:ea typeface="Calibri"/>
                <a:cs typeface="Poppins SemiBold"/>
              </a:rPr>
            </a:br>
            <a:r>
              <a:rPr lang="pl-PL" sz="9000">
                <a:solidFill>
                  <a:schemeClr val="bg1"/>
                </a:solidFill>
                <a:latin typeface="Poppins SemiBold"/>
                <a:ea typeface="Calibri"/>
                <a:cs typeface="Poppins SemiBold"/>
              </a:rPr>
              <a:t>something interesting</a:t>
            </a:r>
            <a:endParaRPr lang="pl-PL" sz="9000" dirty="0">
              <a:solidFill>
                <a:schemeClr val="bg1"/>
              </a:solidFill>
              <a:latin typeface="Poppins SemiBold"/>
              <a:ea typeface="Calibri"/>
              <a:cs typeface="Poppins SemiBold"/>
            </a:endParaRPr>
          </a:p>
        </p:txBody>
      </p:sp>
    </p:spTree>
    <p:extLst>
      <p:ext uri="{BB962C8B-B14F-4D97-AF65-F5344CB8AC3E}">
        <p14:creationId xmlns:p14="http://schemas.microsoft.com/office/powerpoint/2010/main" val="175095268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BB48F5B-1FCB-D13A-22F1-801E2348E3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ole tekstowe 18">
            <a:extLst>
              <a:ext uri="{FF2B5EF4-FFF2-40B4-BE49-F238E27FC236}">
                <a16:creationId xmlns:a16="http://schemas.microsoft.com/office/drawing/2014/main" id="{57B85CEA-7C0D-83ED-65ED-A39BF22EB53B}"/>
              </a:ext>
            </a:extLst>
          </p:cNvPr>
          <p:cNvSpPr txBox="1"/>
          <p:nvPr/>
        </p:nvSpPr>
        <p:spPr>
          <a:xfrm>
            <a:off x="881540" y="3023850"/>
            <a:ext cx="16407734" cy="7017306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pl-PL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l-PL" sz="9000">
                <a:solidFill>
                  <a:schemeClr val="bg1"/>
                </a:solidFill>
                <a:latin typeface="Poppins SemiBold"/>
                <a:ea typeface="Calibri"/>
                <a:cs typeface="Poppins SemiBold"/>
              </a:rPr>
              <a:t>Edit the text to create </a:t>
            </a:r>
            <a:br>
              <a:rPr lang="pl-PL" sz="9000" dirty="0">
                <a:solidFill>
                  <a:schemeClr val="bg1"/>
                </a:solidFill>
                <a:latin typeface="Poppins SemiBold"/>
                <a:ea typeface="Calibri"/>
                <a:cs typeface="Poppins SemiBold"/>
              </a:rPr>
            </a:br>
            <a:r>
              <a:rPr lang="pl-PL" sz="9000">
                <a:solidFill>
                  <a:schemeClr val="bg1"/>
                </a:solidFill>
                <a:latin typeface="Poppins SemiBold"/>
                <a:ea typeface="Calibri"/>
                <a:cs typeface="Poppins SemiBold"/>
              </a:rPr>
              <a:t>something interesting.</a:t>
            </a:r>
          </a:p>
          <a:p>
            <a:r>
              <a:rPr lang="pl-PL" sz="9000" dirty="0">
                <a:solidFill>
                  <a:schemeClr val="bg1"/>
                </a:solidFill>
                <a:latin typeface="Poppins SemiBold"/>
                <a:ea typeface="Calibri"/>
                <a:cs typeface="Poppins SemiBold"/>
              </a:rPr>
              <a:t>It can be a quote or </a:t>
            </a:r>
            <a:r>
              <a:rPr lang="pl-PL" sz="9000">
                <a:solidFill>
                  <a:schemeClr val="bg1"/>
                </a:solidFill>
                <a:latin typeface="Poppins SemiBold"/>
                <a:ea typeface="Calibri"/>
                <a:cs typeface="Poppins SemiBold"/>
              </a:rPr>
              <a:t>statement to set the tone</a:t>
            </a:r>
            <a:endParaRPr lang="pl-PL" sz="9000" dirty="0">
              <a:solidFill>
                <a:schemeClr val="bg1"/>
              </a:solidFill>
              <a:latin typeface="Poppins SemiBold"/>
              <a:ea typeface="Calibri"/>
              <a:cs typeface="Poppins SemiBold"/>
            </a:endParaRPr>
          </a:p>
          <a:p>
            <a:endParaRPr lang="pl-PL" sz="9000" dirty="0">
              <a:solidFill>
                <a:schemeClr val="bg1"/>
              </a:solidFill>
              <a:latin typeface="Poppins SemiBold"/>
              <a:ea typeface="Calibri"/>
              <a:cs typeface="Poppins SemiBold"/>
            </a:endParaRPr>
          </a:p>
        </p:txBody>
      </p:sp>
    </p:spTree>
    <p:extLst>
      <p:ext uri="{BB962C8B-B14F-4D97-AF65-F5344CB8AC3E}">
        <p14:creationId xmlns:p14="http://schemas.microsoft.com/office/powerpoint/2010/main" val="299109924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A70C1D8-7A4C-BE2D-1C68-C1BCFF2968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ole tekstowe 18">
            <a:extLst>
              <a:ext uri="{FF2B5EF4-FFF2-40B4-BE49-F238E27FC236}">
                <a16:creationId xmlns:a16="http://schemas.microsoft.com/office/drawing/2014/main" id="{67F6850E-DB94-BD6A-DF25-9E5B1F19FC29}"/>
              </a:ext>
            </a:extLst>
          </p:cNvPr>
          <p:cNvSpPr txBox="1"/>
          <p:nvPr/>
        </p:nvSpPr>
        <p:spPr>
          <a:xfrm>
            <a:off x="881540" y="3023850"/>
            <a:ext cx="16407734" cy="7017306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pl-PL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l-PL" sz="9000">
                <a:solidFill>
                  <a:schemeClr val="bg1"/>
                </a:solidFill>
                <a:latin typeface="Poppins SemiBold"/>
                <a:ea typeface="Calibri"/>
                <a:cs typeface="Poppins SemiBold"/>
              </a:rPr>
              <a:t>Rerum Cognoscere</a:t>
            </a:r>
          </a:p>
          <a:p>
            <a:r>
              <a:rPr lang="pl-PL" sz="9000">
                <a:solidFill>
                  <a:schemeClr val="bg1"/>
                </a:solidFill>
                <a:latin typeface="Poppins SemiBold"/>
                <a:ea typeface="Calibri"/>
                <a:cs typeface="Poppins SemiBold"/>
              </a:rPr>
              <a:t>Causas et Valorem</a:t>
            </a:r>
            <a:endParaRPr lang="en-US" sz="9000">
              <a:solidFill>
                <a:schemeClr val="bg1"/>
              </a:solidFill>
              <a:latin typeface="Poppins SemiBold"/>
              <a:ea typeface="Calibri"/>
              <a:cs typeface="Poppins SemiBold"/>
            </a:endParaRPr>
          </a:p>
          <a:p>
            <a:r>
              <a:rPr lang="pl-PL" sz="9000">
                <a:solidFill>
                  <a:schemeClr val="bg1"/>
                </a:solidFill>
                <a:latin typeface="Poppins SemiBold"/>
                <a:ea typeface="Calibri"/>
                <a:cs typeface="Poppins SemiBold"/>
              </a:rPr>
              <a:t>– edit the text to create </a:t>
            </a:r>
            <a:br>
              <a:rPr lang="pl-PL" sz="9000" dirty="0">
                <a:solidFill>
                  <a:schemeClr val="bg1"/>
                </a:solidFill>
                <a:latin typeface="Poppins SemiBold"/>
                <a:ea typeface="Calibri"/>
                <a:cs typeface="Poppins SemiBold"/>
              </a:rPr>
            </a:br>
            <a:r>
              <a:rPr lang="pl-PL" sz="9000">
                <a:solidFill>
                  <a:schemeClr val="bg1"/>
                </a:solidFill>
                <a:latin typeface="Poppins SemiBold"/>
                <a:ea typeface="Calibri"/>
                <a:cs typeface="Poppins SemiBold"/>
              </a:rPr>
              <a:t>something interesting</a:t>
            </a:r>
          </a:p>
          <a:p>
            <a:endParaRPr lang="pl-PL" sz="9000" dirty="0">
              <a:solidFill>
                <a:schemeClr val="bg1"/>
              </a:solidFill>
              <a:latin typeface="Poppins SemiBold"/>
              <a:ea typeface="Calibri"/>
              <a:cs typeface="Poppins SemiBold"/>
            </a:endParaRPr>
          </a:p>
        </p:txBody>
      </p:sp>
    </p:spTree>
    <p:extLst>
      <p:ext uri="{BB962C8B-B14F-4D97-AF65-F5344CB8AC3E}">
        <p14:creationId xmlns:p14="http://schemas.microsoft.com/office/powerpoint/2010/main" val="428401691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F323465-1C7D-8A69-7FD6-6C7CB0DA51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ole tekstowe 18">
            <a:extLst>
              <a:ext uri="{FF2B5EF4-FFF2-40B4-BE49-F238E27FC236}">
                <a16:creationId xmlns:a16="http://schemas.microsoft.com/office/drawing/2014/main" id="{1509310E-63CB-A3EC-43DF-27D2D244BA88}"/>
              </a:ext>
            </a:extLst>
          </p:cNvPr>
          <p:cNvSpPr txBox="1"/>
          <p:nvPr/>
        </p:nvSpPr>
        <p:spPr>
          <a:xfrm>
            <a:off x="864837" y="2823398"/>
            <a:ext cx="11633012" cy="1107996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pl-PL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l-PL" sz="6600" b="1">
                <a:solidFill>
                  <a:srgbClr val="932C49"/>
                </a:solidFill>
                <a:latin typeface="Poppins Bold"/>
                <a:ea typeface="Calibri"/>
                <a:cs typeface="Poppins Bold"/>
              </a:rPr>
              <a:t>Headline</a:t>
            </a:r>
            <a:endParaRPr lang="pl-PL"/>
          </a:p>
        </p:txBody>
      </p:sp>
      <p:sp>
        <p:nvSpPr>
          <p:cNvPr id="3" name="pole tekstowe 18">
            <a:extLst>
              <a:ext uri="{FF2B5EF4-FFF2-40B4-BE49-F238E27FC236}">
                <a16:creationId xmlns:a16="http://schemas.microsoft.com/office/drawing/2014/main" id="{DC03B12E-540A-8C1E-B939-F7D339C9CBC2}"/>
              </a:ext>
            </a:extLst>
          </p:cNvPr>
          <p:cNvSpPr txBox="1"/>
          <p:nvPr/>
        </p:nvSpPr>
        <p:spPr>
          <a:xfrm>
            <a:off x="864837" y="4226565"/>
            <a:ext cx="7897474" cy="3785652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pl-PL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l-PL" sz="4800" dirty="0">
                <a:latin typeface="Poppins"/>
                <a:ea typeface="Calibri"/>
                <a:cs typeface="Poppins"/>
              </a:rPr>
              <a:t>Sentence or quote to set the tone of the </a:t>
            </a:r>
            <a:r>
              <a:rPr lang="pl-PL" sz="4800">
                <a:latin typeface="Poppins"/>
                <a:ea typeface="Calibri"/>
                <a:cs typeface="Poppins"/>
              </a:rPr>
              <a:t>presentation – say something important and gain the attention.</a:t>
            </a:r>
            <a:endParaRPr lang="pl-PL" sz="4800" dirty="0">
              <a:latin typeface="Poppins"/>
              <a:ea typeface="Calibri"/>
              <a:cs typeface="Poppins"/>
            </a:endParaRPr>
          </a:p>
        </p:txBody>
      </p:sp>
    </p:spTree>
    <p:extLst>
      <p:ext uri="{BB962C8B-B14F-4D97-AF65-F5344CB8AC3E}">
        <p14:creationId xmlns:p14="http://schemas.microsoft.com/office/powerpoint/2010/main" val="65175014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A98824A-395C-712C-5877-370CB15009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ole tekstowe 20">
            <a:extLst>
              <a:ext uri="{FF2B5EF4-FFF2-40B4-BE49-F238E27FC236}">
                <a16:creationId xmlns:a16="http://schemas.microsoft.com/office/drawing/2014/main" id="{1B3AA34A-4074-28A7-4068-19D658C67BDC}"/>
              </a:ext>
            </a:extLst>
          </p:cNvPr>
          <p:cNvSpPr txBox="1"/>
          <p:nvPr/>
        </p:nvSpPr>
        <p:spPr>
          <a:xfrm>
            <a:off x="819336" y="2916219"/>
            <a:ext cx="7344595" cy="861774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>
            <a:defPPr>
              <a:defRPr lang="pl-PL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l-PL" sz="5000" b="1">
                <a:solidFill>
                  <a:schemeClr val="bg1"/>
                </a:solidFill>
                <a:latin typeface="Poppins"/>
                <a:cs typeface="Poppins"/>
              </a:rPr>
              <a:t>01</a:t>
            </a:r>
            <a:endParaRPr lang="pl-PL" sz="5000">
              <a:solidFill>
                <a:schemeClr val="bg1"/>
              </a:solidFill>
              <a:ea typeface="Calibri"/>
              <a:cs typeface="Calibri"/>
            </a:endParaRPr>
          </a:p>
        </p:txBody>
      </p:sp>
      <p:sp>
        <p:nvSpPr>
          <p:cNvPr id="3" name="pole tekstowe 22">
            <a:extLst>
              <a:ext uri="{FF2B5EF4-FFF2-40B4-BE49-F238E27FC236}">
                <a16:creationId xmlns:a16="http://schemas.microsoft.com/office/drawing/2014/main" id="{210065BB-BC37-9E1A-9D3F-9CB77A990745}"/>
              </a:ext>
            </a:extLst>
          </p:cNvPr>
          <p:cNvSpPr txBox="1"/>
          <p:nvPr/>
        </p:nvSpPr>
        <p:spPr>
          <a:xfrm>
            <a:off x="799011" y="3814451"/>
            <a:ext cx="9131168" cy="156966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>
            <a:defPPr>
              <a:defRPr lang="pl-PL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l-PL" sz="2400">
                <a:solidFill>
                  <a:schemeClr val="bg1"/>
                </a:solidFill>
                <a:latin typeface="Poppins"/>
                <a:ea typeface="Lato"/>
                <a:cs typeface="Poppins"/>
              </a:rPr>
              <a:t>Intilic</a:t>
            </a:r>
            <a:r>
              <a:rPr lang="pl-PL" sz="2400" dirty="0">
                <a:solidFill>
                  <a:schemeClr val="bg1"/>
                </a:solidFill>
                <a:latin typeface="Poppins"/>
                <a:ea typeface="Lato"/>
                <a:cs typeface="Poppins"/>
              </a:rPr>
              <a:t> rei </a:t>
            </a:r>
            <a:r>
              <a:rPr lang="pl-PL" sz="2400">
                <a:solidFill>
                  <a:schemeClr val="bg1"/>
                </a:solidFill>
                <a:latin typeface="Poppins"/>
                <a:ea typeface="Lato"/>
                <a:cs typeface="Poppins"/>
              </a:rPr>
              <a:t>tabus</a:t>
            </a:r>
            <a:r>
              <a:rPr lang="pl-PL" sz="2400" dirty="0">
                <a:solidFill>
                  <a:schemeClr val="bg1"/>
                </a:solidFill>
                <a:latin typeface="Poppins"/>
                <a:ea typeface="Lato"/>
                <a:cs typeface="Poppins"/>
              </a:rPr>
              <a:t> </a:t>
            </a:r>
            <a:r>
              <a:rPr lang="pl-PL" sz="2400">
                <a:solidFill>
                  <a:schemeClr val="bg1"/>
                </a:solidFill>
                <a:latin typeface="Poppins"/>
                <a:ea typeface="Lato"/>
                <a:cs typeface="Poppins"/>
              </a:rPr>
              <a:t>Mulemnis</a:t>
            </a:r>
            <a:r>
              <a:rPr lang="pl-PL" sz="2400" dirty="0">
                <a:solidFill>
                  <a:schemeClr val="bg1"/>
                </a:solidFill>
                <a:latin typeface="Poppins"/>
                <a:ea typeface="Lato"/>
                <a:cs typeface="Poppins"/>
              </a:rPr>
              <a:t> </a:t>
            </a:r>
            <a:r>
              <a:rPr lang="pl-PL" sz="2400">
                <a:solidFill>
                  <a:schemeClr val="bg1"/>
                </a:solidFill>
                <a:latin typeface="Poppins"/>
                <a:ea typeface="Lato"/>
                <a:cs typeface="Poppins"/>
              </a:rPr>
              <a:t>vid</a:t>
            </a:r>
            <a:r>
              <a:rPr lang="pl-PL" sz="2400" dirty="0">
                <a:solidFill>
                  <a:schemeClr val="bg1"/>
                </a:solidFill>
                <a:latin typeface="Poppins"/>
                <a:ea typeface="Lato"/>
                <a:cs typeface="Poppins"/>
              </a:rPr>
              <a:t> forum </a:t>
            </a:r>
            <a:r>
              <a:rPr lang="pl-PL" sz="2400">
                <a:solidFill>
                  <a:schemeClr val="bg1"/>
                </a:solidFill>
                <a:latin typeface="Poppins"/>
                <a:ea typeface="Lato"/>
                <a:cs typeface="Poppins"/>
              </a:rPr>
              <a:t>halin</a:t>
            </a:r>
            <a:r>
              <a:rPr lang="pl-PL" sz="2400" dirty="0">
                <a:solidFill>
                  <a:schemeClr val="bg1"/>
                </a:solidFill>
                <a:latin typeface="Poppins"/>
                <a:ea typeface="Lato"/>
                <a:cs typeface="Poppins"/>
              </a:rPr>
              <a:t> te ad </a:t>
            </a:r>
            <a:r>
              <a:rPr lang="pl-PL" sz="2400">
                <a:solidFill>
                  <a:schemeClr val="bg1"/>
                </a:solidFill>
                <a:latin typeface="Poppins"/>
                <a:ea typeface="Lato"/>
                <a:cs typeface="Poppins"/>
              </a:rPr>
              <a:t>stus</a:t>
            </a:r>
            <a:r>
              <a:rPr lang="pl-PL" sz="2400" dirty="0">
                <a:solidFill>
                  <a:schemeClr val="bg1"/>
                </a:solidFill>
                <a:latin typeface="Poppins"/>
                <a:ea typeface="Lato"/>
                <a:cs typeface="Poppins"/>
              </a:rPr>
              <a:t> </a:t>
            </a:r>
            <a:r>
              <a:rPr lang="pl-PL" sz="2400">
                <a:solidFill>
                  <a:schemeClr val="bg1"/>
                </a:solidFill>
                <a:latin typeface="Poppins"/>
                <a:ea typeface="Lato"/>
                <a:cs typeface="Poppins"/>
              </a:rPr>
              <a:t>obutem</a:t>
            </a:r>
            <a:r>
              <a:rPr lang="pl-PL" sz="2400" dirty="0">
                <a:solidFill>
                  <a:schemeClr val="bg1"/>
                </a:solidFill>
                <a:latin typeface="Poppins"/>
                <a:ea typeface="Lato"/>
                <a:cs typeface="Poppins"/>
              </a:rPr>
              <a:t>, sus </a:t>
            </a:r>
            <a:r>
              <a:rPr lang="pl-PL" sz="2400">
                <a:solidFill>
                  <a:schemeClr val="bg1"/>
                </a:solidFill>
                <a:latin typeface="Poppins"/>
                <a:ea typeface="Lato"/>
                <a:cs typeface="Poppins"/>
              </a:rPr>
              <a:t>horimul</a:t>
            </a:r>
            <a:r>
              <a:rPr lang="pl-PL" sz="2400" dirty="0">
                <a:solidFill>
                  <a:schemeClr val="bg1"/>
                </a:solidFill>
                <a:latin typeface="Poppins"/>
                <a:ea typeface="Lato"/>
                <a:cs typeface="Poppins"/>
              </a:rPr>
              <a:t>  </a:t>
            </a:r>
            <a:r>
              <a:rPr lang="pl-PL" sz="2400">
                <a:solidFill>
                  <a:schemeClr val="bg1"/>
                </a:solidFill>
                <a:latin typeface="Poppins"/>
                <a:ea typeface="Lato"/>
                <a:cs typeface="Poppins"/>
              </a:rPr>
              <a:t>turnis</a:t>
            </a:r>
            <a:r>
              <a:rPr lang="pl-PL" sz="2400" dirty="0">
                <a:solidFill>
                  <a:schemeClr val="bg1"/>
                </a:solidFill>
                <a:latin typeface="Poppins"/>
                <a:ea typeface="Lato"/>
                <a:cs typeface="Poppins"/>
              </a:rPr>
              <a:t> </a:t>
            </a:r>
            <a:r>
              <a:rPr lang="pl-PL" sz="2400">
                <a:solidFill>
                  <a:schemeClr val="bg1"/>
                </a:solidFill>
                <a:latin typeface="Poppins"/>
                <a:ea typeface="Lato"/>
                <a:cs typeface="Poppins"/>
              </a:rPr>
              <a:t>cotampe</a:t>
            </a:r>
            <a:r>
              <a:rPr lang="pl-PL" sz="2400" dirty="0">
                <a:solidFill>
                  <a:schemeClr val="bg1"/>
                </a:solidFill>
                <a:latin typeface="Poppins"/>
                <a:ea typeface="Lato"/>
                <a:cs typeface="Poppins"/>
              </a:rPr>
              <a:t> </a:t>
            </a:r>
            <a:r>
              <a:rPr lang="pl-PL" sz="2400">
                <a:solidFill>
                  <a:schemeClr val="bg1"/>
                </a:solidFill>
                <a:latin typeface="Poppins"/>
                <a:ea typeface="Lato"/>
                <a:cs typeface="Poppins"/>
              </a:rPr>
              <a:t>rficae</a:t>
            </a:r>
            <a:r>
              <a:rPr lang="pl-PL" sz="2400" dirty="0">
                <a:solidFill>
                  <a:schemeClr val="bg1"/>
                </a:solidFill>
                <a:latin typeface="Poppins"/>
                <a:ea typeface="Lato"/>
                <a:cs typeface="Poppins"/>
              </a:rPr>
              <a:t>, </a:t>
            </a:r>
            <a:r>
              <a:rPr lang="pl-PL" sz="2400">
                <a:solidFill>
                  <a:schemeClr val="bg1"/>
                </a:solidFill>
                <a:latin typeface="Poppins"/>
                <a:ea typeface="Lato"/>
                <a:cs typeface="Poppins"/>
              </a:rPr>
              <a:t>sertess</a:t>
            </a:r>
            <a:r>
              <a:rPr lang="pl-PL" sz="2400" dirty="0">
                <a:solidFill>
                  <a:schemeClr val="bg1"/>
                </a:solidFill>
                <a:latin typeface="Poppins"/>
                <a:ea typeface="Lato"/>
                <a:cs typeface="Poppins"/>
              </a:rPr>
              <a:t> </a:t>
            </a:r>
            <a:r>
              <a:rPr lang="pl-PL" sz="2400">
                <a:solidFill>
                  <a:schemeClr val="bg1"/>
                </a:solidFill>
                <a:latin typeface="Poppins"/>
                <a:ea typeface="Lato"/>
                <a:cs typeface="Poppins"/>
              </a:rPr>
              <a:t>idienihil</a:t>
            </a:r>
            <a:r>
              <a:rPr lang="pl-PL" sz="2400" dirty="0">
                <a:solidFill>
                  <a:schemeClr val="bg1"/>
                </a:solidFill>
                <a:latin typeface="Poppins"/>
                <a:ea typeface="Lato"/>
                <a:cs typeface="Poppins"/>
              </a:rPr>
              <a:t> </a:t>
            </a:r>
            <a:r>
              <a:rPr lang="pl-PL" sz="2400">
                <a:solidFill>
                  <a:schemeClr val="bg1"/>
                </a:solidFill>
                <a:latin typeface="Poppins"/>
                <a:ea typeface="Lato"/>
                <a:cs typeface="Poppins"/>
              </a:rPr>
              <a:t>hos</a:t>
            </a:r>
            <a:r>
              <a:rPr lang="pl-PL" sz="2400" dirty="0">
                <a:solidFill>
                  <a:schemeClr val="bg1"/>
                </a:solidFill>
                <a:latin typeface="Poppins"/>
                <a:ea typeface="Lato"/>
                <a:cs typeface="Poppins"/>
              </a:rPr>
              <a:t> </a:t>
            </a:r>
            <a:r>
              <a:rPr lang="pl-PL" sz="2400">
                <a:solidFill>
                  <a:schemeClr val="bg1"/>
                </a:solidFill>
                <a:latin typeface="Poppins"/>
                <a:ea typeface="Lato"/>
                <a:cs typeface="Poppins"/>
              </a:rPr>
              <a:t>cut</a:t>
            </a:r>
            <a:r>
              <a:rPr lang="pl-PL" sz="2400" dirty="0">
                <a:solidFill>
                  <a:schemeClr val="bg1"/>
                </a:solidFill>
                <a:latin typeface="Poppins"/>
                <a:ea typeface="Lato"/>
                <a:cs typeface="Poppins"/>
              </a:rPr>
              <a:t> </a:t>
            </a:r>
            <a:r>
              <a:rPr lang="pl-PL" sz="2400">
                <a:solidFill>
                  <a:schemeClr val="bg1"/>
                </a:solidFill>
                <a:latin typeface="Poppins"/>
                <a:ea typeface="Lato"/>
                <a:cs typeface="Poppins"/>
              </a:rPr>
              <a:t>ponsunt</a:t>
            </a:r>
            <a:r>
              <a:rPr lang="pl-PL" sz="2400" dirty="0">
                <a:solidFill>
                  <a:schemeClr val="bg1"/>
                </a:solidFill>
                <a:latin typeface="Poppins"/>
                <a:ea typeface="Lato"/>
                <a:cs typeface="Poppins"/>
              </a:rPr>
              <a:t> </a:t>
            </a:r>
            <a:r>
              <a:rPr lang="pl-PL" sz="2400">
                <a:solidFill>
                  <a:schemeClr val="bg1"/>
                </a:solidFill>
                <a:latin typeface="Poppins"/>
                <a:ea typeface="Lato"/>
                <a:cs typeface="Poppins"/>
              </a:rPr>
              <a:t>ilictum</a:t>
            </a:r>
            <a:r>
              <a:rPr lang="pl-PL" sz="2400" dirty="0">
                <a:solidFill>
                  <a:schemeClr val="bg1"/>
                </a:solidFill>
                <a:latin typeface="Poppins"/>
                <a:ea typeface="Lato"/>
                <a:cs typeface="Poppins"/>
              </a:rPr>
              <a:t> </a:t>
            </a:r>
            <a:r>
              <a:rPr lang="pl-PL" sz="2400">
                <a:solidFill>
                  <a:schemeClr val="bg1"/>
                </a:solidFill>
                <a:latin typeface="Poppins"/>
                <a:ea typeface="Lato"/>
                <a:cs typeface="Poppins"/>
              </a:rPr>
              <a:t>orem</a:t>
            </a:r>
            <a:r>
              <a:rPr lang="pl-PL" sz="2400" dirty="0">
                <a:solidFill>
                  <a:schemeClr val="bg1"/>
                </a:solidFill>
                <a:latin typeface="Poppins"/>
                <a:ea typeface="Lato"/>
                <a:cs typeface="Poppins"/>
              </a:rPr>
              <a:t>, tam </a:t>
            </a:r>
            <a:r>
              <a:rPr lang="pl-PL" sz="2400">
                <a:solidFill>
                  <a:schemeClr val="bg1"/>
                </a:solidFill>
                <a:latin typeface="Poppins"/>
                <a:ea typeface="Lato"/>
                <a:cs typeface="Poppins"/>
              </a:rPr>
              <a:t>ut</a:t>
            </a:r>
            <a:r>
              <a:rPr lang="pl-PL" sz="2400" dirty="0">
                <a:solidFill>
                  <a:schemeClr val="bg1"/>
                </a:solidFill>
                <a:latin typeface="Poppins"/>
                <a:ea typeface="Lato"/>
                <a:cs typeface="Poppins"/>
              </a:rPr>
              <a:t>  autem </a:t>
            </a:r>
            <a:r>
              <a:rPr lang="pl-PL" sz="2400">
                <a:solidFill>
                  <a:schemeClr val="bg1"/>
                </a:solidFill>
                <a:latin typeface="Poppins"/>
                <a:ea typeface="Lato"/>
                <a:cs typeface="Poppins"/>
              </a:rPr>
              <a:t>iam</a:t>
            </a:r>
            <a:r>
              <a:rPr lang="pl-PL" sz="2400" dirty="0">
                <a:solidFill>
                  <a:schemeClr val="bg1"/>
                </a:solidFill>
                <a:latin typeface="Poppins"/>
                <a:ea typeface="Lato"/>
                <a:cs typeface="Poppins"/>
              </a:rPr>
              <a:t> </a:t>
            </a:r>
            <a:r>
              <a:rPr lang="pl-PL" sz="2400">
                <a:solidFill>
                  <a:schemeClr val="bg1"/>
                </a:solidFill>
                <a:latin typeface="Poppins"/>
                <a:ea typeface="Lato"/>
                <a:cs typeface="Poppins"/>
              </a:rPr>
              <a:t>criam</a:t>
            </a:r>
            <a:r>
              <a:rPr lang="pl-PL" sz="2400" dirty="0">
                <a:solidFill>
                  <a:schemeClr val="bg1"/>
                </a:solidFill>
                <a:latin typeface="Poppins"/>
                <a:ea typeface="Lato"/>
                <a:cs typeface="Poppins"/>
              </a:rPr>
              <a:t>, </a:t>
            </a:r>
            <a:r>
              <a:rPr lang="pl-PL" sz="2400">
                <a:solidFill>
                  <a:schemeClr val="bg1"/>
                </a:solidFill>
                <a:latin typeface="Poppins"/>
                <a:ea typeface="Lato"/>
                <a:cs typeface="Poppins"/>
              </a:rPr>
              <a:t>nenatam</a:t>
            </a:r>
            <a:r>
              <a:rPr lang="pl-PL" sz="2400" dirty="0">
                <a:solidFill>
                  <a:schemeClr val="bg1"/>
                </a:solidFill>
                <a:latin typeface="Poppins"/>
                <a:ea typeface="Lato"/>
                <a:cs typeface="Poppins"/>
              </a:rPr>
              <a:t> </a:t>
            </a:r>
            <a:r>
              <a:rPr lang="pl-PL" sz="2400">
                <a:solidFill>
                  <a:schemeClr val="bg1"/>
                </a:solidFill>
                <a:latin typeface="Poppins"/>
                <a:ea typeface="Lato"/>
                <a:cs typeface="Poppins"/>
              </a:rPr>
              <a:t>lius</a:t>
            </a:r>
            <a:r>
              <a:rPr lang="pl-PL" sz="2400" dirty="0">
                <a:solidFill>
                  <a:schemeClr val="bg1"/>
                </a:solidFill>
                <a:latin typeface="Poppins"/>
                <a:ea typeface="Lato"/>
                <a:cs typeface="Poppins"/>
              </a:rPr>
              <a:t> </a:t>
            </a:r>
            <a:r>
              <a:rPr lang="pl-PL" sz="2400">
                <a:solidFill>
                  <a:schemeClr val="bg1"/>
                </a:solidFill>
                <a:latin typeface="Poppins"/>
                <a:ea typeface="Lato"/>
                <a:cs typeface="Poppins"/>
              </a:rPr>
              <a:t>publiss</a:t>
            </a:r>
            <a:r>
              <a:rPr lang="pl-PL" sz="2400" dirty="0">
                <a:solidFill>
                  <a:schemeClr val="bg1"/>
                </a:solidFill>
                <a:latin typeface="Poppins"/>
                <a:ea typeface="Lato"/>
                <a:cs typeface="Poppins"/>
              </a:rPr>
              <a:t> </a:t>
            </a:r>
            <a:r>
              <a:rPr lang="pl-PL" sz="2400">
                <a:solidFill>
                  <a:schemeClr val="bg1"/>
                </a:solidFill>
                <a:latin typeface="Poppins"/>
                <a:ea typeface="Lato"/>
                <a:cs typeface="Poppins"/>
              </a:rPr>
              <a:t>ensuam</a:t>
            </a:r>
            <a:r>
              <a:rPr lang="pl-PL" sz="2400" dirty="0">
                <a:solidFill>
                  <a:schemeClr val="bg1"/>
                </a:solidFill>
                <a:latin typeface="Poppins"/>
                <a:ea typeface="Lato"/>
                <a:cs typeface="Poppins"/>
              </a:rPr>
              <a:t> te </a:t>
            </a:r>
            <a:r>
              <a:rPr lang="pl-PL" sz="2400">
                <a:solidFill>
                  <a:schemeClr val="bg1"/>
                </a:solidFill>
                <a:latin typeface="Poppins"/>
                <a:ea typeface="Lato"/>
                <a:cs typeface="Poppins"/>
              </a:rPr>
              <a:t>niciae</a:t>
            </a:r>
            <a:r>
              <a:rPr lang="pl-PL" sz="2400" dirty="0">
                <a:solidFill>
                  <a:schemeClr val="bg1"/>
                </a:solidFill>
                <a:latin typeface="Poppins"/>
                <a:ea typeface="Lato"/>
                <a:cs typeface="Poppins"/>
              </a:rPr>
              <a:t>. </a:t>
            </a:r>
          </a:p>
        </p:txBody>
      </p:sp>
      <p:sp>
        <p:nvSpPr>
          <p:cNvPr id="4" name="pole tekstowe 24">
            <a:extLst>
              <a:ext uri="{FF2B5EF4-FFF2-40B4-BE49-F238E27FC236}">
                <a16:creationId xmlns:a16="http://schemas.microsoft.com/office/drawing/2014/main" id="{F69FF012-6954-E521-45F7-27564608D865}"/>
              </a:ext>
            </a:extLst>
          </p:cNvPr>
          <p:cNvSpPr txBox="1"/>
          <p:nvPr/>
        </p:nvSpPr>
        <p:spPr>
          <a:xfrm>
            <a:off x="819337" y="6918840"/>
            <a:ext cx="8249784" cy="156966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>
            <a:defPPr>
              <a:defRPr lang="pl-PL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l-PL" sz="2400">
                <a:solidFill>
                  <a:schemeClr val="bg1"/>
                </a:solidFill>
                <a:latin typeface="Poppins"/>
                <a:ea typeface="Lato"/>
                <a:cs typeface="Poppins"/>
              </a:rPr>
              <a:t>Optatasi</a:t>
            </a:r>
            <a:r>
              <a:rPr lang="pl-PL" sz="2400" dirty="0">
                <a:solidFill>
                  <a:schemeClr val="bg1"/>
                </a:solidFill>
                <a:latin typeface="Poppins"/>
                <a:ea typeface="Lato"/>
                <a:cs typeface="Poppins"/>
              </a:rPr>
              <a:t> </a:t>
            </a:r>
            <a:r>
              <a:rPr lang="pl-PL" sz="2400">
                <a:solidFill>
                  <a:schemeClr val="bg1"/>
                </a:solidFill>
                <a:latin typeface="Poppins"/>
                <a:ea typeface="Lato"/>
                <a:cs typeface="Poppins"/>
              </a:rPr>
              <a:t>nullate</a:t>
            </a:r>
            <a:r>
              <a:rPr lang="pl-PL" sz="2400" dirty="0">
                <a:solidFill>
                  <a:schemeClr val="bg1"/>
                </a:solidFill>
                <a:latin typeface="Poppins"/>
                <a:ea typeface="Lato"/>
                <a:cs typeface="Poppins"/>
              </a:rPr>
              <a:t>  </a:t>
            </a:r>
            <a:r>
              <a:rPr lang="pl-PL" sz="2400">
                <a:solidFill>
                  <a:schemeClr val="bg1"/>
                </a:solidFill>
                <a:latin typeface="Poppins"/>
                <a:ea typeface="Lato"/>
                <a:cs typeface="Poppins"/>
              </a:rPr>
              <a:t>none</a:t>
            </a:r>
            <a:r>
              <a:rPr lang="pl-PL" sz="2400" dirty="0">
                <a:solidFill>
                  <a:schemeClr val="bg1"/>
                </a:solidFill>
                <a:latin typeface="Poppins"/>
                <a:ea typeface="Lato"/>
                <a:cs typeface="Poppins"/>
              </a:rPr>
              <a:t> di </a:t>
            </a:r>
            <a:r>
              <a:rPr lang="pl-PL" sz="2400">
                <a:solidFill>
                  <a:schemeClr val="bg1"/>
                </a:solidFill>
                <a:latin typeface="Poppins"/>
                <a:ea typeface="Lato"/>
                <a:cs typeface="Poppins"/>
              </a:rPr>
              <a:t>dolorep</a:t>
            </a:r>
            <a:r>
              <a:rPr lang="pl-PL" sz="2400" dirty="0">
                <a:solidFill>
                  <a:schemeClr val="bg1"/>
                </a:solidFill>
                <a:latin typeface="Poppins"/>
                <a:ea typeface="Lato"/>
                <a:cs typeface="Poppins"/>
              </a:rPr>
              <a:t> </a:t>
            </a:r>
            <a:r>
              <a:rPr lang="pl-PL" sz="2400">
                <a:solidFill>
                  <a:schemeClr val="bg1"/>
                </a:solidFill>
                <a:latin typeface="Poppins"/>
                <a:ea typeface="Lato"/>
                <a:cs typeface="Poppins"/>
              </a:rPr>
              <a:t>elenimolut</a:t>
            </a:r>
            <a:r>
              <a:rPr lang="pl-PL" sz="2400" dirty="0">
                <a:solidFill>
                  <a:schemeClr val="bg1"/>
                </a:solidFill>
                <a:latin typeface="Poppins"/>
                <a:ea typeface="Lato"/>
                <a:cs typeface="Poppins"/>
              </a:rPr>
              <a:t> </a:t>
            </a:r>
            <a:r>
              <a:rPr lang="pl-PL" sz="2400">
                <a:solidFill>
                  <a:schemeClr val="bg1"/>
                </a:solidFill>
                <a:latin typeface="Poppins"/>
                <a:ea typeface="Lato"/>
                <a:cs typeface="Poppins"/>
              </a:rPr>
              <a:t>doluptatest</a:t>
            </a:r>
            <a:r>
              <a:rPr lang="pl-PL" sz="2400" dirty="0">
                <a:solidFill>
                  <a:schemeClr val="bg1"/>
                </a:solidFill>
                <a:latin typeface="Poppins"/>
                <a:ea typeface="Lato"/>
                <a:cs typeface="Poppins"/>
              </a:rPr>
              <a:t>, </a:t>
            </a:r>
            <a:r>
              <a:rPr lang="pl-PL" sz="2400">
                <a:solidFill>
                  <a:schemeClr val="bg1"/>
                </a:solidFill>
                <a:latin typeface="Poppins"/>
                <a:ea typeface="Lato"/>
                <a:cs typeface="Poppins"/>
              </a:rPr>
              <a:t>sequo</a:t>
            </a:r>
            <a:r>
              <a:rPr lang="pl-PL" sz="2400" dirty="0">
                <a:solidFill>
                  <a:schemeClr val="bg1"/>
                </a:solidFill>
                <a:latin typeface="Poppins"/>
                <a:ea typeface="Lato"/>
                <a:cs typeface="Poppins"/>
              </a:rPr>
              <a:t> </a:t>
            </a:r>
            <a:r>
              <a:rPr lang="pl-PL" sz="2400">
                <a:solidFill>
                  <a:schemeClr val="bg1"/>
                </a:solidFill>
                <a:latin typeface="Poppins"/>
                <a:ea typeface="Lato"/>
                <a:cs typeface="Poppins"/>
              </a:rPr>
              <a:t>corro</a:t>
            </a:r>
            <a:r>
              <a:rPr lang="pl-PL" sz="2400" dirty="0">
                <a:solidFill>
                  <a:schemeClr val="bg1"/>
                </a:solidFill>
                <a:latin typeface="Poppins"/>
                <a:ea typeface="Lato"/>
                <a:cs typeface="Poppins"/>
              </a:rPr>
              <a:t> </a:t>
            </a:r>
            <a:r>
              <a:rPr lang="pl-PL" sz="2400">
                <a:solidFill>
                  <a:schemeClr val="bg1"/>
                </a:solidFill>
                <a:latin typeface="Poppins"/>
                <a:ea typeface="Lato"/>
                <a:cs typeface="Poppins"/>
              </a:rPr>
              <a:t>optur</a:t>
            </a:r>
            <a:r>
              <a:rPr lang="pl-PL" sz="2400" dirty="0">
                <a:solidFill>
                  <a:schemeClr val="bg1"/>
                </a:solidFill>
                <a:latin typeface="Poppins"/>
                <a:ea typeface="Lato"/>
                <a:cs typeface="Poppins"/>
              </a:rPr>
              <a:t> </a:t>
            </a:r>
            <a:r>
              <a:rPr lang="pl-PL" sz="2400">
                <a:solidFill>
                  <a:schemeClr val="bg1"/>
                </a:solidFill>
                <a:latin typeface="Poppins"/>
                <a:ea typeface="Lato"/>
                <a:cs typeface="Poppins"/>
              </a:rPr>
              <a:t>solum</a:t>
            </a:r>
            <a:r>
              <a:rPr lang="pl-PL" sz="2400" dirty="0">
                <a:solidFill>
                  <a:schemeClr val="bg1"/>
                </a:solidFill>
                <a:latin typeface="Poppins"/>
                <a:ea typeface="Lato"/>
                <a:cs typeface="Poppins"/>
              </a:rPr>
              <a:t> </a:t>
            </a:r>
            <a:r>
              <a:rPr lang="pl-PL" sz="2400">
                <a:solidFill>
                  <a:schemeClr val="bg1"/>
                </a:solidFill>
                <a:latin typeface="Poppins"/>
                <a:ea typeface="Lato"/>
                <a:cs typeface="Poppins"/>
              </a:rPr>
              <a:t>sequam</a:t>
            </a:r>
            <a:r>
              <a:rPr lang="pl-PL" sz="2400" dirty="0">
                <a:solidFill>
                  <a:schemeClr val="bg1"/>
                </a:solidFill>
                <a:latin typeface="Poppins"/>
                <a:ea typeface="Lato"/>
                <a:cs typeface="Poppins"/>
              </a:rPr>
              <a:t>,  </a:t>
            </a:r>
            <a:r>
              <a:rPr lang="pl-PL" sz="2400">
                <a:solidFill>
                  <a:schemeClr val="bg1"/>
                </a:solidFill>
                <a:latin typeface="Poppins"/>
                <a:ea typeface="Lato"/>
                <a:cs typeface="Poppins"/>
              </a:rPr>
              <a:t>sitibus</a:t>
            </a:r>
            <a:r>
              <a:rPr lang="pl-PL" sz="2400" dirty="0">
                <a:solidFill>
                  <a:schemeClr val="bg1"/>
                </a:solidFill>
                <a:latin typeface="Poppins"/>
                <a:ea typeface="Lato"/>
                <a:cs typeface="Poppins"/>
              </a:rPr>
              <a:t> </a:t>
            </a:r>
            <a:r>
              <a:rPr lang="pl-PL" sz="2400">
                <a:solidFill>
                  <a:schemeClr val="bg1"/>
                </a:solidFill>
                <a:latin typeface="Poppins"/>
                <a:ea typeface="Lato"/>
                <a:cs typeface="Poppins"/>
              </a:rPr>
              <a:t>quis</a:t>
            </a:r>
            <a:r>
              <a:rPr lang="pl-PL" sz="2400" dirty="0">
                <a:solidFill>
                  <a:schemeClr val="bg1"/>
                </a:solidFill>
                <a:latin typeface="Poppins"/>
                <a:ea typeface="Lato"/>
                <a:cs typeface="Poppins"/>
              </a:rPr>
              <a:t> </a:t>
            </a:r>
            <a:r>
              <a:rPr lang="pl-PL" sz="2400">
                <a:solidFill>
                  <a:schemeClr val="bg1"/>
                </a:solidFill>
                <a:latin typeface="Poppins"/>
                <a:ea typeface="Lato"/>
                <a:cs typeface="Poppins"/>
              </a:rPr>
              <a:t>elis</a:t>
            </a:r>
            <a:r>
              <a:rPr lang="pl-PL" sz="2400" dirty="0">
                <a:solidFill>
                  <a:schemeClr val="bg1"/>
                </a:solidFill>
                <a:latin typeface="Poppins"/>
                <a:ea typeface="Lato"/>
                <a:cs typeface="Poppins"/>
              </a:rPr>
              <a:t> a </a:t>
            </a:r>
            <a:r>
              <a:rPr lang="pl-PL" sz="2400">
                <a:solidFill>
                  <a:schemeClr val="bg1"/>
                </a:solidFill>
                <a:latin typeface="Poppins"/>
                <a:ea typeface="Lato"/>
                <a:cs typeface="Poppins"/>
              </a:rPr>
              <a:t>eos</a:t>
            </a:r>
            <a:r>
              <a:rPr lang="pl-PL" sz="2400" dirty="0">
                <a:solidFill>
                  <a:schemeClr val="bg1"/>
                </a:solidFill>
                <a:latin typeface="Poppins"/>
                <a:ea typeface="Lato"/>
                <a:cs typeface="Poppins"/>
              </a:rPr>
              <a:t> </a:t>
            </a:r>
            <a:r>
              <a:rPr lang="pl-PL" sz="2400">
                <a:solidFill>
                  <a:schemeClr val="bg1"/>
                </a:solidFill>
                <a:latin typeface="Poppins"/>
                <a:ea typeface="Lato"/>
                <a:cs typeface="Poppins"/>
              </a:rPr>
              <a:t>num</a:t>
            </a:r>
            <a:r>
              <a:rPr lang="pl-PL" sz="2400" dirty="0">
                <a:solidFill>
                  <a:schemeClr val="bg1"/>
                </a:solidFill>
                <a:latin typeface="Poppins"/>
                <a:ea typeface="Lato"/>
                <a:cs typeface="Poppins"/>
              </a:rPr>
              <a:t> </a:t>
            </a:r>
            <a:r>
              <a:rPr lang="pl-PL" sz="2400">
                <a:solidFill>
                  <a:schemeClr val="bg1"/>
                </a:solidFill>
                <a:latin typeface="Poppins"/>
                <a:ea typeface="Lato"/>
                <a:cs typeface="Poppins"/>
              </a:rPr>
              <a:t>incim</a:t>
            </a:r>
            <a:r>
              <a:rPr lang="pl-PL" sz="2400" dirty="0">
                <a:solidFill>
                  <a:schemeClr val="bg1"/>
                </a:solidFill>
                <a:latin typeface="Poppins"/>
                <a:ea typeface="Lato"/>
                <a:cs typeface="Poppins"/>
              </a:rPr>
              <a:t> </a:t>
            </a:r>
            <a:r>
              <a:rPr lang="pl-PL" sz="2400">
                <a:solidFill>
                  <a:schemeClr val="bg1"/>
                </a:solidFill>
                <a:latin typeface="Poppins"/>
                <a:ea typeface="Lato"/>
                <a:cs typeface="Poppins"/>
              </a:rPr>
              <a:t>voluptam</a:t>
            </a:r>
            <a:r>
              <a:rPr lang="pl-PL" sz="2400" dirty="0">
                <a:solidFill>
                  <a:schemeClr val="bg1"/>
                </a:solidFill>
                <a:latin typeface="Poppins"/>
                <a:ea typeface="Lato"/>
                <a:cs typeface="Poppins"/>
              </a:rPr>
              <a:t>, </a:t>
            </a:r>
            <a:r>
              <a:rPr lang="pl-PL" sz="2400">
                <a:solidFill>
                  <a:schemeClr val="bg1"/>
                </a:solidFill>
                <a:latin typeface="Poppins"/>
                <a:ea typeface="Lato"/>
                <a:cs typeface="Poppins"/>
              </a:rPr>
              <a:t>sero</a:t>
            </a:r>
            <a:r>
              <a:rPr lang="pl-PL" sz="2400" dirty="0">
                <a:solidFill>
                  <a:schemeClr val="bg1"/>
                </a:solidFill>
                <a:latin typeface="Poppins"/>
                <a:ea typeface="Lato"/>
                <a:cs typeface="Poppins"/>
              </a:rPr>
              <a:t> </a:t>
            </a:r>
            <a:r>
              <a:rPr lang="pl-PL" sz="2400">
                <a:solidFill>
                  <a:schemeClr val="bg1"/>
                </a:solidFill>
                <a:latin typeface="Poppins"/>
                <a:ea typeface="Lato"/>
                <a:cs typeface="Poppins"/>
              </a:rPr>
              <a:t>ernat</a:t>
            </a:r>
            <a:r>
              <a:rPr lang="pl-PL" sz="2400" dirty="0">
                <a:solidFill>
                  <a:schemeClr val="bg1"/>
                </a:solidFill>
                <a:latin typeface="Poppins"/>
                <a:ea typeface="Lato"/>
                <a:cs typeface="Poppins"/>
              </a:rPr>
              <a:t> et as </a:t>
            </a:r>
            <a:r>
              <a:rPr lang="pl-PL" sz="2400">
                <a:solidFill>
                  <a:schemeClr val="bg1"/>
                </a:solidFill>
                <a:latin typeface="Poppins"/>
                <a:ea typeface="Lato"/>
                <a:cs typeface="Poppins"/>
              </a:rPr>
              <a:t>diti</a:t>
            </a:r>
            <a:r>
              <a:rPr lang="pl-PL" sz="2400" dirty="0">
                <a:solidFill>
                  <a:schemeClr val="bg1"/>
                </a:solidFill>
                <a:latin typeface="Poppins"/>
                <a:ea typeface="Lato"/>
                <a:cs typeface="Poppins"/>
              </a:rPr>
              <a:t> </a:t>
            </a:r>
            <a:r>
              <a:rPr lang="pl-PL" sz="2400">
                <a:solidFill>
                  <a:schemeClr val="bg1"/>
                </a:solidFill>
                <a:latin typeface="Poppins"/>
                <a:ea typeface="Lato"/>
                <a:cs typeface="Poppins"/>
              </a:rPr>
              <a:t>ut</a:t>
            </a:r>
            <a:r>
              <a:rPr lang="pl-PL" sz="2400" dirty="0">
                <a:solidFill>
                  <a:schemeClr val="bg1"/>
                </a:solidFill>
                <a:latin typeface="Poppins"/>
                <a:ea typeface="Lato"/>
                <a:cs typeface="Poppins"/>
              </a:rPr>
              <a:t> </a:t>
            </a:r>
            <a:r>
              <a:rPr lang="pl-PL" sz="2400">
                <a:solidFill>
                  <a:schemeClr val="bg1"/>
                </a:solidFill>
                <a:latin typeface="Poppins"/>
                <a:ea typeface="Lato"/>
                <a:cs typeface="Poppins"/>
              </a:rPr>
              <a:t>untur</a:t>
            </a:r>
            <a:r>
              <a:rPr lang="pl-PL" sz="2400" dirty="0">
                <a:solidFill>
                  <a:schemeClr val="bg1"/>
                </a:solidFill>
                <a:latin typeface="Poppins"/>
                <a:ea typeface="Lato"/>
                <a:cs typeface="Poppins"/>
              </a:rPr>
              <a:t>? </a:t>
            </a:r>
            <a:r>
              <a:rPr lang="pl-PL" sz="2400">
                <a:solidFill>
                  <a:schemeClr val="bg1"/>
                </a:solidFill>
                <a:latin typeface="Poppins"/>
                <a:ea typeface="Lato"/>
                <a:cs typeface="Poppins"/>
              </a:rPr>
              <a:t>Ist</a:t>
            </a:r>
            <a:r>
              <a:rPr lang="pl-PL" sz="2400" dirty="0">
                <a:solidFill>
                  <a:schemeClr val="bg1"/>
                </a:solidFill>
                <a:latin typeface="Poppins"/>
                <a:ea typeface="Lato"/>
                <a:cs typeface="Poppins"/>
              </a:rPr>
              <a:t>  </a:t>
            </a:r>
            <a:r>
              <a:rPr lang="pl-PL" sz="2400">
                <a:solidFill>
                  <a:schemeClr val="bg1"/>
                </a:solidFill>
                <a:latin typeface="Poppins"/>
                <a:ea typeface="Lato"/>
                <a:cs typeface="Poppins"/>
              </a:rPr>
              <a:t>quiae</a:t>
            </a:r>
            <a:r>
              <a:rPr lang="pl-PL" sz="2400" dirty="0">
                <a:solidFill>
                  <a:schemeClr val="bg1"/>
                </a:solidFill>
                <a:latin typeface="Poppins"/>
                <a:ea typeface="Lato"/>
                <a:cs typeface="Poppins"/>
              </a:rPr>
              <a:t> </a:t>
            </a:r>
            <a:r>
              <a:rPr lang="pl-PL" sz="2400">
                <a:solidFill>
                  <a:schemeClr val="bg1"/>
                </a:solidFill>
                <a:latin typeface="Poppins"/>
                <a:ea typeface="Lato"/>
                <a:cs typeface="Poppins"/>
              </a:rPr>
              <a:t>pratur</a:t>
            </a:r>
            <a:r>
              <a:rPr lang="pl-PL" sz="2400" dirty="0">
                <a:solidFill>
                  <a:schemeClr val="bg1"/>
                </a:solidFill>
                <a:latin typeface="Poppins"/>
                <a:ea typeface="Lato"/>
                <a:cs typeface="Poppins"/>
              </a:rPr>
              <a:t>?</a:t>
            </a:r>
          </a:p>
        </p:txBody>
      </p:sp>
      <p:sp>
        <p:nvSpPr>
          <p:cNvPr id="8" name="pole tekstowe 30">
            <a:extLst>
              <a:ext uri="{FF2B5EF4-FFF2-40B4-BE49-F238E27FC236}">
                <a16:creationId xmlns:a16="http://schemas.microsoft.com/office/drawing/2014/main" id="{1A562F90-0025-8FF1-0F72-B38866A4E9A7}"/>
              </a:ext>
            </a:extLst>
          </p:cNvPr>
          <p:cNvSpPr txBox="1"/>
          <p:nvPr/>
        </p:nvSpPr>
        <p:spPr>
          <a:xfrm>
            <a:off x="819337" y="5921390"/>
            <a:ext cx="7286676" cy="861774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>
            <a:defPPr>
              <a:defRPr lang="pl-PL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l-PL" sz="5000" b="1">
                <a:solidFill>
                  <a:schemeClr val="bg1"/>
                </a:solidFill>
                <a:latin typeface="Poppins"/>
                <a:cs typeface="Poppins"/>
              </a:rPr>
              <a:t>03</a:t>
            </a:r>
            <a:endParaRPr lang="pl-PL" sz="5000">
              <a:solidFill>
                <a:schemeClr val="bg1"/>
              </a:solidFill>
            </a:endParaRPr>
          </a:p>
        </p:txBody>
      </p:sp>
      <p:sp>
        <p:nvSpPr>
          <p:cNvPr id="9" name="pole tekstowe 44">
            <a:extLst>
              <a:ext uri="{FF2B5EF4-FFF2-40B4-BE49-F238E27FC236}">
                <a16:creationId xmlns:a16="http://schemas.microsoft.com/office/drawing/2014/main" id="{43861ADA-B4F2-1054-8943-45DC04B8473A}"/>
              </a:ext>
            </a:extLst>
          </p:cNvPr>
          <p:cNvSpPr txBox="1"/>
          <p:nvPr/>
        </p:nvSpPr>
        <p:spPr>
          <a:xfrm>
            <a:off x="10446263" y="2916219"/>
            <a:ext cx="7344595" cy="861774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>
            <a:defPPr>
              <a:defRPr lang="pl-PL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l-PL" sz="5000" b="1">
                <a:solidFill>
                  <a:schemeClr val="bg1"/>
                </a:solidFill>
                <a:latin typeface="Poppins"/>
                <a:cs typeface="Poppins"/>
              </a:rPr>
              <a:t>02</a:t>
            </a:r>
            <a:endParaRPr lang="pl-PL" sz="5000">
              <a:solidFill>
                <a:schemeClr val="bg1"/>
              </a:solidFill>
              <a:ea typeface="Calibri"/>
              <a:cs typeface="Calibri"/>
            </a:endParaRPr>
          </a:p>
        </p:txBody>
      </p:sp>
      <p:sp>
        <p:nvSpPr>
          <p:cNvPr id="10" name="pole tekstowe 46">
            <a:extLst>
              <a:ext uri="{FF2B5EF4-FFF2-40B4-BE49-F238E27FC236}">
                <a16:creationId xmlns:a16="http://schemas.microsoft.com/office/drawing/2014/main" id="{3FECEB4B-443F-B937-713F-D97E31F408FF}"/>
              </a:ext>
            </a:extLst>
          </p:cNvPr>
          <p:cNvSpPr txBox="1"/>
          <p:nvPr/>
        </p:nvSpPr>
        <p:spPr>
          <a:xfrm>
            <a:off x="10425938" y="3814451"/>
            <a:ext cx="9131168" cy="193899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>
            <a:defPPr>
              <a:defRPr lang="pl-PL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l-PL" sz="2400">
                <a:solidFill>
                  <a:schemeClr val="bg1"/>
                </a:solidFill>
                <a:latin typeface="Poppins"/>
                <a:ea typeface="Lato"/>
                <a:cs typeface="Poppins"/>
              </a:rPr>
              <a:t>Optatasi nullate none di dolorep elenimolut doluptatest, sequo corro optur solum sequam, sitibus quis elis a eos num incim voluptam, sero ernat et as diti ut untur? Ist quiae pratur?</a:t>
            </a:r>
          </a:p>
          <a:p>
            <a:endParaRPr lang="pl-PL" sz="2400">
              <a:solidFill>
                <a:schemeClr val="bg1"/>
              </a:solidFill>
              <a:latin typeface="Poppins"/>
              <a:cs typeface="Poppins"/>
            </a:endParaRPr>
          </a:p>
        </p:txBody>
      </p:sp>
      <p:sp>
        <p:nvSpPr>
          <p:cNvPr id="11" name="pole tekstowe 48">
            <a:extLst>
              <a:ext uri="{FF2B5EF4-FFF2-40B4-BE49-F238E27FC236}">
                <a16:creationId xmlns:a16="http://schemas.microsoft.com/office/drawing/2014/main" id="{73CC667E-41C9-4D89-2A96-54623763B345}"/>
              </a:ext>
            </a:extLst>
          </p:cNvPr>
          <p:cNvSpPr txBox="1"/>
          <p:nvPr/>
        </p:nvSpPr>
        <p:spPr>
          <a:xfrm>
            <a:off x="10446264" y="6918840"/>
            <a:ext cx="8249784" cy="156966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>
            <a:defPPr>
              <a:defRPr lang="pl-PL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l-PL" sz="2400">
                <a:solidFill>
                  <a:schemeClr val="bg1"/>
                </a:solidFill>
                <a:latin typeface="Poppins"/>
                <a:ea typeface="Lato"/>
                <a:cs typeface="Poppins"/>
              </a:rPr>
              <a:t>Optatasi</a:t>
            </a:r>
            <a:r>
              <a:rPr lang="pl-PL" sz="2400" dirty="0">
                <a:solidFill>
                  <a:schemeClr val="bg1"/>
                </a:solidFill>
                <a:latin typeface="Poppins"/>
                <a:ea typeface="Lato"/>
                <a:cs typeface="Poppins"/>
              </a:rPr>
              <a:t> </a:t>
            </a:r>
            <a:r>
              <a:rPr lang="pl-PL" sz="2400">
                <a:solidFill>
                  <a:schemeClr val="bg1"/>
                </a:solidFill>
                <a:latin typeface="Poppins"/>
                <a:ea typeface="Lato"/>
                <a:cs typeface="Poppins"/>
              </a:rPr>
              <a:t>nullate</a:t>
            </a:r>
            <a:r>
              <a:rPr lang="pl-PL" sz="2400" dirty="0">
                <a:solidFill>
                  <a:schemeClr val="bg1"/>
                </a:solidFill>
                <a:latin typeface="Poppins"/>
                <a:ea typeface="Lato"/>
                <a:cs typeface="Poppins"/>
              </a:rPr>
              <a:t>  </a:t>
            </a:r>
            <a:r>
              <a:rPr lang="pl-PL" sz="2400">
                <a:solidFill>
                  <a:schemeClr val="bg1"/>
                </a:solidFill>
                <a:latin typeface="Poppins"/>
                <a:ea typeface="Lato"/>
                <a:cs typeface="Poppins"/>
              </a:rPr>
              <a:t>none</a:t>
            </a:r>
            <a:r>
              <a:rPr lang="pl-PL" sz="2400" dirty="0">
                <a:solidFill>
                  <a:schemeClr val="bg1"/>
                </a:solidFill>
                <a:latin typeface="Poppins"/>
                <a:ea typeface="Lato"/>
                <a:cs typeface="Poppins"/>
              </a:rPr>
              <a:t> di </a:t>
            </a:r>
            <a:r>
              <a:rPr lang="pl-PL" sz="2400">
                <a:solidFill>
                  <a:schemeClr val="bg1"/>
                </a:solidFill>
                <a:latin typeface="Poppins"/>
                <a:ea typeface="Lato"/>
                <a:cs typeface="Poppins"/>
              </a:rPr>
              <a:t>dolorep</a:t>
            </a:r>
            <a:r>
              <a:rPr lang="pl-PL" sz="2400" dirty="0">
                <a:solidFill>
                  <a:schemeClr val="bg1"/>
                </a:solidFill>
                <a:latin typeface="Poppins"/>
                <a:ea typeface="Lato"/>
                <a:cs typeface="Poppins"/>
              </a:rPr>
              <a:t> </a:t>
            </a:r>
            <a:r>
              <a:rPr lang="pl-PL" sz="2400">
                <a:solidFill>
                  <a:schemeClr val="bg1"/>
                </a:solidFill>
                <a:latin typeface="Poppins"/>
                <a:ea typeface="Lato"/>
                <a:cs typeface="Poppins"/>
              </a:rPr>
              <a:t>elenimolut</a:t>
            </a:r>
            <a:r>
              <a:rPr lang="pl-PL" sz="2400" dirty="0">
                <a:solidFill>
                  <a:schemeClr val="bg1"/>
                </a:solidFill>
                <a:latin typeface="Poppins"/>
                <a:ea typeface="Lato"/>
                <a:cs typeface="Poppins"/>
              </a:rPr>
              <a:t> </a:t>
            </a:r>
            <a:r>
              <a:rPr lang="pl-PL" sz="2400">
                <a:solidFill>
                  <a:schemeClr val="bg1"/>
                </a:solidFill>
                <a:latin typeface="Poppins"/>
                <a:ea typeface="Lato"/>
                <a:cs typeface="Poppins"/>
              </a:rPr>
              <a:t>doluptatest</a:t>
            </a:r>
            <a:r>
              <a:rPr lang="pl-PL" sz="2400" dirty="0">
                <a:solidFill>
                  <a:schemeClr val="bg1"/>
                </a:solidFill>
                <a:latin typeface="Poppins"/>
                <a:ea typeface="Lato"/>
                <a:cs typeface="Poppins"/>
              </a:rPr>
              <a:t>, </a:t>
            </a:r>
            <a:r>
              <a:rPr lang="pl-PL" sz="2400">
                <a:solidFill>
                  <a:schemeClr val="bg1"/>
                </a:solidFill>
                <a:latin typeface="Poppins"/>
                <a:ea typeface="Lato"/>
                <a:cs typeface="Poppins"/>
              </a:rPr>
              <a:t>sequo</a:t>
            </a:r>
            <a:r>
              <a:rPr lang="pl-PL" sz="2400" dirty="0">
                <a:solidFill>
                  <a:schemeClr val="bg1"/>
                </a:solidFill>
                <a:latin typeface="Poppins"/>
                <a:ea typeface="Lato"/>
                <a:cs typeface="Poppins"/>
              </a:rPr>
              <a:t> </a:t>
            </a:r>
            <a:r>
              <a:rPr lang="pl-PL" sz="2400">
                <a:solidFill>
                  <a:schemeClr val="bg1"/>
                </a:solidFill>
                <a:latin typeface="Poppins"/>
                <a:ea typeface="Lato"/>
                <a:cs typeface="Poppins"/>
              </a:rPr>
              <a:t>corro</a:t>
            </a:r>
            <a:r>
              <a:rPr lang="pl-PL" sz="2400" dirty="0">
                <a:solidFill>
                  <a:schemeClr val="bg1"/>
                </a:solidFill>
                <a:latin typeface="Poppins"/>
                <a:ea typeface="Lato"/>
                <a:cs typeface="Poppins"/>
              </a:rPr>
              <a:t> </a:t>
            </a:r>
            <a:r>
              <a:rPr lang="pl-PL" sz="2400">
                <a:solidFill>
                  <a:schemeClr val="bg1"/>
                </a:solidFill>
                <a:latin typeface="Poppins"/>
                <a:ea typeface="Lato"/>
                <a:cs typeface="Poppins"/>
              </a:rPr>
              <a:t>optur</a:t>
            </a:r>
            <a:r>
              <a:rPr lang="pl-PL" sz="2400" dirty="0">
                <a:solidFill>
                  <a:schemeClr val="bg1"/>
                </a:solidFill>
                <a:latin typeface="Poppins"/>
                <a:ea typeface="Lato"/>
                <a:cs typeface="Poppins"/>
              </a:rPr>
              <a:t> </a:t>
            </a:r>
            <a:r>
              <a:rPr lang="pl-PL" sz="2400">
                <a:solidFill>
                  <a:schemeClr val="bg1"/>
                </a:solidFill>
                <a:latin typeface="Poppins"/>
                <a:ea typeface="Lato"/>
                <a:cs typeface="Poppins"/>
              </a:rPr>
              <a:t>solum</a:t>
            </a:r>
            <a:r>
              <a:rPr lang="pl-PL" sz="2400" dirty="0">
                <a:solidFill>
                  <a:schemeClr val="bg1"/>
                </a:solidFill>
                <a:latin typeface="Poppins"/>
                <a:ea typeface="Lato"/>
                <a:cs typeface="Poppins"/>
              </a:rPr>
              <a:t> </a:t>
            </a:r>
            <a:r>
              <a:rPr lang="pl-PL" sz="2400">
                <a:solidFill>
                  <a:schemeClr val="bg1"/>
                </a:solidFill>
                <a:latin typeface="Poppins"/>
                <a:ea typeface="Lato"/>
                <a:cs typeface="Poppins"/>
              </a:rPr>
              <a:t>sequam</a:t>
            </a:r>
            <a:r>
              <a:rPr lang="pl-PL" sz="2400" dirty="0">
                <a:solidFill>
                  <a:schemeClr val="bg1"/>
                </a:solidFill>
                <a:latin typeface="Poppins"/>
                <a:ea typeface="Lato"/>
                <a:cs typeface="Poppins"/>
              </a:rPr>
              <a:t>,  </a:t>
            </a:r>
            <a:r>
              <a:rPr lang="pl-PL" sz="2400">
                <a:solidFill>
                  <a:schemeClr val="bg1"/>
                </a:solidFill>
                <a:latin typeface="Poppins"/>
                <a:ea typeface="Lato"/>
                <a:cs typeface="Poppins"/>
              </a:rPr>
              <a:t>sitibus</a:t>
            </a:r>
            <a:r>
              <a:rPr lang="pl-PL" sz="2400" dirty="0">
                <a:solidFill>
                  <a:schemeClr val="bg1"/>
                </a:solidFill>
                <a:latin typeface="Poppins"/>
                <a:ea typeface="Lato"/>
                <a:cs typeface="Poppins"/>
              </a:rPr>
              <a:t> </a:t>
            </a:r>
            <a:r>
              <a:rPr lang="pl-PL" sz="2400">
                <a:solidFill>
                  <a:schemeClr val="bg1"/>
                </a:solidFill>
                <a:latin typeface="Poppins"/>
                <a:ea typeface="Lato"/>
                <a:cs typeface="Poppins"/>
              </a:rPr>
              <a:t>quis</a:t>
            </a:r>
            <a:r>
              <a:rPr lang="pl-PL" sz="2400" dirty="0">
                <a:solidFill>
                  <a:schemeClr val="bg1"/>
                </a:solidFill>
                <a:latin typeface="Poppins"/>
                <a:ea typeface="Lato"/>
                <a:cs typeface="Poppins"/>
              </a:rPr>
              <a:t> </a:t>
            </a:r>
            <a:r>
              <a:rPr lang="pl-PL" sz="2400">
                <a:solidFill>
                  <a:schemeClr val="bg1"/>
                </a:solidFill>
                <a:latin typeface="Poppins"/>
                <a:ea typeface="Lato"/>
                <a:cs typeface="Poppins"/>
              </a:rPr>
              <a:t>elis</a:t>
            </a:r>
            <a:r>
              <a:rPr lang="pl-PL" sz="2400" dirty="0">
                <a:solidFill>
                  <a:schemeClr val="bg1"/>
                </a:solidFill>
                <a:latin typeface="Poppins"/>
                <a:ea typeface="Lato"/>
                <a:cs typeface="Poppins"/>
              </a:rPr>
              <a:t> a </a:t>
            </a:r>
            <a:r>
              <a:rPr lang="pl-PL" sz="2400">
                <a:solidFill>
                  <a:schemeClr val="bg1"/>
                </a:solidFill>
                <a:latin typeface="Poppins"/>
                <a:ea typeface="Lato"/>
                <a:cs typeface="Poppins"/>
              </a:rPr>
              <a:t>eos</a:t>
            </a:r>
            <a:r>
              <a:rPr lang="pl-PL" sz="2400" dirty="0">
                <a:solidFill>
                  <a:schemeClr val="bg1"/>
                </a:solidFill>
                <a:latin typeface="Poppins"/>
                <a:ea typeface="Lato"/>
                <a:cs typeface="Poppins"/>
              </a:rPr>
              <a:t> </a:t>
            </a:r>
            <a:r>
              <a:rPr lang="pl-PL" sz="2400">
                <a:solidFill>
                  <a:schemeClr val="bg1"/>
                </a:solidFill>
                <a:latin typeface="Poppins"/>
                <a:ea typeface="Lato"/>
                <a:cs typeface="Poppins"/>
              </a:rPr>
              <a:t>num</a:t>
            </a:r>
            <a:r>
              <a:rPr lang="pl-PL" sz="2400" dirty="0">
                <a:solidFill>
                  <a:schemeClr val="bg1"/>
                </a:solidFill>
                <a:latin typeface="Poppins"/>
                <a:ea typeface="Lato"/>
                <a:cs typeface="Poppins"/>
              </a:rPr>
              <a:t> </a:t>
            </a:r>
            <a:r>
              <a:rPr lang="pl-PL" sz="2400">
                <a:solidFill>
                  <a:schemeClr val="bg1"/>
                </a:solidFill>
                <a:latin typeface="Poppins"/>
                <a:ea typeface="Lato"/>
                <a:cs typeface="Poppins"/>
              </a:rPr>
              <a:t>incim</a:t>
            </a:r>
            <a:r>
              <a:rPr lang="pl-PL" sz="2400" dirty="0">
                <a:solidFill>
                  <a:schemeClr val="bg1"/>
                </a:solidFill>
                <a:latin typeface="Poppins"/>
                <a:ea typeface="Lato"/>
                <a:cs typeface="Poppins"/>
              </a:rPr>
              <a:t> </a:t>
            </a:r>
            <a:r>
              <a:rPr lang="pl-PL" sz="2400">
                <a:solidFill>
                  <a:schemeClr val="bg1"/>
                </a:solidFill>
                <a:latin typeface="Poppins"/>
                <a:ea typeface="Lato"/>
                <a:cs typeface="Poppins"/>
              </a:rPr>
              <a:t>voluptam</a:t>
            </a:r>
            <a:r>
              <a:rPr lang="pl-PL" sz="2400" dirty="0">
                <a:solidFill>
                  <a:schemeClr val="bg1"/>
                </a:solidFill>
                <a:latin typeface="Poppins"/>
                <a:ea typeface="Lato"/>
                <a:cs typeface="Poppins"/>
              </a:rPr>
              <a:t>, </a:t>
            </a:r>
            <a:r>
              <a:rPr lang="pl-PL" sz="2400">
                <a:solidFill>
                  <a:schemeClr val="bg1"/>
                </a:solidFill>
                <a:latin typeface="Poppins"/>
                <a:ea typeface="Lato"/>
                <a:cs typeface="Poppins"/>
              </a:rPr>
              <a:t>sero</a:t>
            </a:r>
            <a:r>
              <a:rPr lang="pl-PL" sz="2400" dirty="0">
                <a:solidFill>
                  <a:schemeClr val="bg1"/>
                </a:solidFill>
                <a:latin typeface="Poppins"/>
                <a:ea typeface="Lato"/>
                <a:cs typeface="Poppins"/>
              </a:rPr>
              <a:t> </a:t>
            </a:r>
            <a:r>
              <a:rPr lang="pl-PL" sz="2400">
                <a:solidFill>
                  <a:schemeClr val="bg1"/>
                </a:solidFill>
                <a:latin typeface="Poppins"/>
                <a:ea typeface="Lato"/>
                <a:cs typeface="Poppins"/>
              </a:rPr>
              <a:t>ernat</a:t>
            </a:r>
            <a:r>
              <a:rPr lang="pl-PL" sz="2400" dirty="0">
                <a:solidFill>
                  <a:schemeClr val="bg1"/>
                </a:solidFill>
                <a:latin typeface="Poppins"/>
                <a:ea typeface="Lato"/>
                <a:cs typeface="Poppins"/>
              </a:rPr>
              <a:t> et as </a:t>
            </a:r>
            <a:r>
              <a:rPr lang="pl-PL" sz="2400">
                <a:solidFill>
                  <a:schemeClr val="bg1"/>
                </a:solidFill>
                <a:latin typeface="Poppins"/>
                <a:ea typeface="Lato"/>
                <a:cs typeface="Poppins"/>
              </a:rPr>
              <a:t>diti</a:t>
            </a:r>
            <a:r>
              <a:rPr lang="pl-PL" sz="2400" dirty="0">
                <a:solidFill>
                  <a:schemeClr val="bg1"/>
                </a:solidFill>
                <a:latin typeface="Poppins"/>
                <a:ea typeface="Lato"/>
                <a:cs typeface="Poppins"/>
              </a:rPr>
              <a:t> </a:t>
            </a:r>
            <a:r>
              <a:rPr lang="pl-PL" sz="2400">
                <a:solidFill>
                  <a:schemeClr val="bg1"/>
                </a:solidFill>
                <a:latin typeface="Poppins"/>
                <a:ea typeface="Lato"/>
                <a:cs typeface="Poppins"/>
              </a:rPr>
              <a:t>ut</a:t>
            </a:r>
            <a:r>
              <a:rPr lang="pl-PL" sz="2400" dirty="0">
                <a:solidFill>
                  <a:schemeClr val="bg1"/>
                </a:solidFill>
                <a:latin typeface="Poppins"/>
                <a:ea typeface="Lato"/>
                <a:cs typeface="Poppins"/>
              </a:rPr>
              <a:t> </a:t>
            </a:r>
            <a:r>
              <a:rPr lang="pl-PL" sz="2400">
                <a:solidFill>
                  <a:schemeClr val="bg1"/>
                </a:solidFill>
                <a:latin typeface="Poppins"/>
                <a:ea typeface="Lato"/>
                <a:cs typeface="Poppins"/>
              </a:rPr>
              <a:t>untur</a:t>
            </a:r>
            <a:r>
              <a:rPr lang="pl-PL" sz="2400" dirty="0">
                <a:solidFill>
                  <a:schemeClr val="bg1"/>
                </a:solidFill>
                <a:latin typeface="Poppins"/>
                <a:ea typeface="Lato"/>
                <a:cs typeface="Poppins"/>
              </a:rPr>
              <a:t>? </a:t>
            </a:r>
            <a:r>
              <a:rPr lang="pl-PL" sz="2400">
                <a:solidFill>
                  <a:schemeClr val="bg1"/>
                </a:solidFill>
                <a:latin typeface="Poppins"/>
                <a:ea typeface="Lato"/>
                <a:cs typeface="Poppins"/>
              </a:rPr>
              <a:t>Ist</a:t>
            </a:r>
            <a:r>
              <a:rPr lang="pl-PL" sz="2400" dirty="0">
                <a:solidFill>
                  <a:schemeClr val="bg1"/>
                </a:solidFill>
                <a:latin typeface="Poppins"/>
                <a:ea typeface="Lato"/>
                <a:cs typeface="Poppins"/>
              </a:rPr>
              <a:t>  </a:t>
            </a:r>
            <a:r>
              <a:rPr lang="pl-PL" sz="2400">
                <a:solidFill>
                  <a:schemeClr val="bg1"/>
                </a:solidFill>
                <a:latin typeface="Poppins"/>
                <a:ea typeface="Lato"/>
                <a:cs typeface="Poppins"/>
              </a:rPr>
              <a:t>quiae</a:t>
            </a:r>
            <a:r>
              <a:rPr lang="pl-PL" sz="2400" dirty="0">
                <a:solidFill>
                  <a:schemeClr val="bg1"/>
                </a:solidFill>
                <a:latin typeface="Poppins"/>
                <a:ea typeface="Lato"/>
                <a:cs typeface="Poppins"/>
              </a:rPr>
              <a:t> </a:t>
            </a:r>
            <a:r>
              <a:rPr lang="pl-PL" sz="2400">
                <a:solidFill>
                  <a:schemeClr val="bg1"/>
                </a:solidFill>
                <a:latin typeface="Poppins"/>
                <a:ea typeface="Lato"/>
                <a:cs typeface="Poppins"/>
              </a:rPr>
              <a:t>pratur</a:t>
            </a:r>
            <a:r>
              <a:rPr lang="pl-PL" sz="2400" dirty="0">
                <a:solidFill>
                  <a:schemeClr val="bg1"/>
                </a:solidFill>
                <a:latin typeface="Poppins"/>
                <a:ea typeface="Lato"/>
                <a:cs typeface="Poppins"/>
              </a:rPr>
              <a:t>?</a:t>
            </a:r>
          </a:p>
        </p:txBody>
      </p:sp>
      <p:sp>
        <p:nvSpPr>
          <p:cNvPr id="14" name="pole tekstowe 54">
            <a:extLst>
              <a:ext uri="{FF2B5EF4-FFF2-40B4-BE49-F238E27FC236}">
                <a16:creationId xmlns:a16="http://schemas.microsoft.com/office/drawing/2014/main" id="{A8DE3DC9-F19F-63FF-7F1C-46EB120233E3}"/>
              </a:ext>
            </a:extLst>
          </p:cNvPr>
          <p:cNvSpPr txBox="1"/>
          <p:nvPr/>
        </p:nvSpPr>
        <p:spPr>
          <a:xfrm>
            <a:off x="10446264" y="5921391"/>
            <a:ext cx="7286676" cy="861774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>
            <a:defPPr>
              <a:defRPr lang="pl-PL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l-PL" sz="5000" b="1">
                <a:solidFill>
                  <a:schemeClr val="bg1"/>
                </a:solidFill>
                <a:latin typeface="Poppins"/>
                <a:cs typeface="Poppins"/>
              </a:rPr>
              <a:t>04</a:t>
            </a:r>
            <a:endParaRPr lang="pl-PL" sz="5000">
              <a:solidFill>
                <a:schemeClr val="bg1"/>
              </a:solidFill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50323517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513C419-3ED7-AE23-F38B-99070D1D18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ole tekstowe 20">
            <a:extLst>
              <a:ext uri="{FF2B5EF4-FFF2-40B4-BE49-F238E27FC236}">
                <a16:creationId xmlns:a16="http://schemas.microsoft.com/office/drawing/2014/main" id="{E35286B3-EA09-C7FD-A792-949DAE127712}"/>
              </a:ext>
            </a:extLst>
          </p:cNvPr>
          <p:cNvSpPr txBox="1"/>
          <p:nvPr/>
        </p:nvSpPr>
        <p:spPr>
          <a:xfrm>
            <a:off x="819336" y="2916219"/>
            <a:ext cx="7344595" cy="861774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>
            <a:defPPr>
              <a:defRPr lang="pl-PL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l-PL" sz="5000" b="1">
                <a:solidFill>
                  <a:srgbClr val="932C49"/>
                </a:solidFill>
                <a:latin typeface="Poppins"/>
                <a:cs typeface="Poppins"/>
              </a:rPr>
              <a:t>Headline</a:t>
            </a:r>
            <a:endParaRPr lang="pl-PL"/>
          </a:p>
        </p:txBody>
      </p:sp>
      <p:sp>
        <p:nvSpPr>
          <p:cNvPr id="15" name="pole tekstowe 22">
            <a:extLst>
              <a:ext uri="{FF2B5EF4-FFF2-40B4-BE49-F238E27FC236}">
                <a16:creationId xmlns:a16="http://schemas.microsoft.com/office/drawing/2014/main" id="{5EB3931D-5DC4-01E9-37FB-4C4AA7C63321}"/>
              </a:ext>
            </a:extLst>
          </p:cNvPr>
          <p:cNvSpPr txBox="1"/>
          <p:nvPr/>
        </p:nvSpPr>
        <p:spPr>
          <a:xfrm>
            <a:off x="815764" y="3914477"/>
            <a:ext cx="8980388" cy="193899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>
            <a:defPPr>
              <a:defRPr lang="pl-PL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l-PL" sz="2400">
                <a:latin typeface="Poppins"/>
                <a:ea typeface="Lato"/>
                <a:cs typeface="Poppins"/>
              </a:rPr>
              <a:t>Optatasi nullate none di dolorep elenimolut doluptatest, sequo corro optur solum sequam, sitibus quis elis a eos num incim voluptam, sero ernat et as diti ut untur? Ist quiae pratur?</a:t>
            </a:r>
          </a:p>
          <a:p>
            <a:endParaRPr lang="pl-PL" sz="2400">
              <a:latin typeface="Poppins"/>
              <a:ea typeface="Lato"/>
              <a:cs typeface="Poppins"/>
            </a:endParaRPr>
          </a:p>
        </p:txBody>
      </p:sp>
      <p:sp>
        <p:nvSpPr>
          <p:cNvPr id="17" name="pole tekstowe 24">
            <a:extLst>
              <a:ext uri="{FF2B5EF4-FFF2-40B4-BE49-F238E27FC236}">
                <a16:creationId xmlns:a16="http://schemas.microsoft.com/office/drawing/2014/main" id="{FC474F46-B5CD-2EC2-2BEA-0A351FEDB7EF}"/>
              </a:ext>
            </a:extLst>
          </p:cNvPr>
          <p:cNvSpPr txBox="1"/>
          <p:nvPr/>
        </p:nvSpPr>
        <p:spPr>
          <a:xfrm>
            <a:off x="819337" y="6918840"/>
            <a:ext cx="8869660" cy="156966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>
            <a:defPPr>
              <a:defRPr lang="pl-PL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l-PL" sz="2400">
                <a:latin typeface="Poppins"/>
                <a:ea typeface="Lato"/>
                <a:cs typeface="Poppins"/>
              </a:rPr>
              <a:t>Optatasi</a:t>
            </a:r>
            <a:r>
              <a:rPr lang="pl-PL" sz="2400" dirty="0">
                <a:latin typeface="Poppins"/>
                <a:ea typeface="Lato"/>
                <a:cs typeface="Poppins"/>
              </a:rPr>
              <a:t> </a:t>
            </a:r>
            <a:r>
              <a:rPr lang="pl-PL" sz="2400">
                <a:latin typeface="Poppins"/>
                <a:ea typeface="Lato"/>
                <a:cs typeface="Poppins"/>
              </a:rPr>
              <a:t>nullate</a:t>
            </a:r>
            <a:r>
              <a:rPr lang="pl-PL" sz="2400" dirty="0">
                <a:latin typeface="Poppins"/>
                <a:ea typeface="Lato"/>
                <a:cs typeface="Poppins"/>
              </a:rPr>
              <a:t>  </a:t>
            </a:r>
            <a:r>
              <a:rPr lang="pl-PL" sz="2400">
                <a:latin typeface="Poppins"/>
                <a:ea typeface="Lato"/>
                <a:cs typeface="Poppins"/>
              </a:rPr>
              <a:t>none</a:t>
            </a:r>
            <a:r>
              <a:rPr lang="pl-PL" sz="2400" dirty="0">
                <a:latin typeface="Poppins"/>
                <a:ea typeface="Lato"/>
                <a:cs typeface="Poppins"/>
              </a:rPr>
              <a:t> di </a:t>
            </a:r>
            <a:r>
              <a:rPr lang="pl-PL" sz="2400">
                <a:latin typeface="Poppins"/>
                <a:ea typeface="Lato"/>
                <a:cs typeface="Poppins"/>
              </a:rPr>
              <a:t>dolorep</a:t>
            </a:r>
            <a:r>
              <a:rPr lang="pl-PL" sz="2400" dirty="0">
                <a:latin typeface="Poppins"/>
                <a:ea typeface="Lato"/>
                <a:cs typeface="Poppins"/>
              </a:rPr>
              <a:t> </a:t>
            </a:r>
            <a:r>
              <a:rPr lang="pl-PL" sz="2400">
                <a:latin typeface="Poppins"/>
                <a:ea typeface="Lato"/>
                <a:cs typeface="Poppins"/>
              </a:rPr>
              <a:t>elenimolut</a:t>
            </a:r>
            <a:r>
              <a:rPr lang="pl-PL" sz="2400" dirty="0">
                <a:latin typeface="Poppins"/>
                <a:ea typeface="Lato"/>
                <a:cs typeface="Poppins"/>
              </a:rPr>
              <a:t> </a:t>
            </a:r>
            <a:r>
              <a:rPr lang="pl-PL" sz="2400">
                <a:latin typeface="Poppins"/>
                <a:ea typeface="Lato"/>
                <a:cs typeface="Poppins"/>
              </a:rPr>
              <a:t>doluptatest</a:t>
            </a:r>
            <a:r>
              <a:rPr lang="pl-PL" sz="2400" dirty="0">
                <a:latin typeface="Poppins"/>
                <a:ea typeface="Lato"/>
                <a:cs typeface="Poppins"/>
              </a:rPr>
              <a:t>, </a:t>
            </a:r>
            <a:r>
              <a:rPr lang="pl-PL" sz="2400">
                <a:latin typeface="Poppins"/>
                <a:ea typeface="Lato"/>
                <a:cs typeface="Poppins"/>
              </a:rPr>
              <a:t>sequo</a:t>
            </a:r>
            <a:r>
              <a:rPr lang="pl-PL" sz="2400" dirty="0">
                <a:latin typeface="Poppins"/>
                <a:ea typeface="Lato"/>
                <a:cs typeface="Poppins"/>
              </a:rPr>
              <a:t> </a:t>
            </a:r>
            <a:r>
              <a:rPr lang="pl-PL" sz="2400">
                <a:latin typeface="Poppins"/>
                <a:ea typeface="Lato"/>
                <a:cs typeface="Poppins"/>
              </a:rPr>
              <a:t>corro</a:t>
            </a:r>
            <a:r>
              <a:rPr lang="pl-PL" sz="2400" dirty="0">
                <a:latin typeface="Poppins"/>
                <a:ea typeface="Lato"/>
                <a:cs typeface="Poppins"/>
              </a:rPr>
              <a:t> </a:t>
            </a:r>
            <a:r>
              <a:rPr lang="pl-PL" sz="2400">
                <a:latin typeface="Poppins"/>
                <a:ea typeface="Lato"/>
                <a:cs typeface="Poppins"/>
              </a:rPr>
              <a:t>optur</a:t>
            </a:r>
            <a:r>
              <a:rPr lang="pl-PL" sz="2400" dirty="0">
                <a:latin typeface="Poppins"/>
                <a:ea typeface="Lato"/>
                <a:cs typeface="Poppins"/>
              </a:rPr>
              <a:t> </a:t>
            </a:r>
            <a:r>
              <a:rPr lang="pl-PL" sz="2400">
                <a:latin typeface="Poppins"/>
                <a:ea typeface="Lato"/>
                <a:cs typeface="Poppins"/>
              </a:rPr>
              <a:t>solum</a:t>
            </a:r>
            <a:r>
              <a:rPr lang="pl-PL" sz="2400" dirty="0">
                <a:latin typeface="Poppins"/>
                <a:ea typeface="Lato"/>
                <a:cs typeface="Poppins"/>
              </a:rPr>
              <a:t> </a:t>
            </a:r>
            <a:r>
              <a:rPr lang="pl-PL" sz="2400">
                <a:latin typeface="Poppins"/>
                <a:ea typeface="Lato"/>
                <a:cs typeface="Poppins"/>
              </a:rPr>
              <a:t>sequam</a:t>
            </a:r>
            <a:r>
              <a:rPr lang="pl-PL" sz="2400" dirty="0">
                <a:latin typeface="Poppins"/>
                <a:ea typeface="Lato"/>
                <a:cs typeface="Poppins"/>
              </a:rPr>
              <a:t>,  </a:t>
            </a:r>
            <a:r>
              <a:rPr lang="pl-PL" sz="2400">
                <a:latin typeface="Poppins"/>
                <a:ea typeface="Lato"/>
                <a:cs typeface="Poppins"/>
              </a:rPr>
              <a:t>sitibus</a:t>
            </a:r>
            <a:r>
              <a:rPr lang="pl-PL" sz="2400" dirty="0">
                <a:latin typeface="Poppins"/>
                <a:ea typeface="Lato"/>
                <a:cs typeface="Poppins"/>
              </a:rPr>
              <a:t> </a:t>
            </a:r>
            <a:r>
              <a:rPr lang="pl-PL" sz="2400">
                <a:latin typeface="Poppins"/>
                <a:ea typeface="Lato"/>
                <a:cs typeface="Poppins"/>
              </a:rPr>
              <a:t>quis</a:t>
            </a:r>
            <a:r>
              <a:rPr lang="pl-PL" sz="2400" dirty="0">
                <a:latin typeface="Poppins"/>
                <a:ea typeface="Lato"/>
                <a:cs typeface="Poppins"/>
              </a:rPr>
              <a:t> </a:t>
            </a:r>
            <a:r>
              <a:rPr lang="pl-PL" sz="2400">
                <a:latin typeface="Poppins"/>
                <a:ea typeface="Lato"/>
                <a:cs typeface="Poppins"/>
              </a:rPr>
              <a:t>elis</a:t>
            </a:r>
            <a:r>
              <a:rPr lang="pl-PL" sz="2400" dirty="0">
                <a:latin typeface="Poppins"/>
                <a:ea typeface="Lato"/>
                <a:cs typeface="Poppins"/>
              </a:rPr>
              <a:t> a </a:t>
            </a:r>
            <a:r>
              <a:rPr lang="pl-PL" sz="2400">
                <a:latin typeface="Poppins"/>
                <a:ea typeface="Lato"/>
                <a:cs typeface="Poppins"/>
              </a:rPr>
              <a:t>eos</a:t>
            </a:r>
            <a:r>
              <a:rPr lang="pl-PL" sz="2400" dirty="0">
                <a:latin typeface="Poppins"/>
                <a:ea typeface="Lato"/>
                <a:cs typeface="Poppins"/>
              </a:rPr>
              <a:t> </a:t>
            </a:r>
            <a:r>
              <a:rPr lang="pl-PL" sz="2400">
                <a:latin typeface="Poppins"/>
                <a:ea typeface="Lato"/>
                <a:cs typeface="Poppins"/>
              </a:rPr>
              <a:t>num</a:t>
            </a:r>
            <a:r>
              <a:rPr lang="pl-PL" sz="2400" dirty="0">
                <a:latin typeface="Poppins"/>
                <a:ea typeface="Lato"/>
                <a:cs typeface="Poppins"/>
              </a:rPr>
              <a:t> </a:t>
            </a:r>
            <a:r>
              <a:rPr lang="pl-PL" sz="2400">
                <a:latin typeface="Poppins"/>
                <a:ea typeface="Lato"/>
                <a:cs typeface="Poppins"/>
              </a:rPr>
              <a:t>incim</a:t>
            </a:r>
            <a:r>
              <a:rPr lang="pl-PL" sz="2400" dirty="0">
                <a:latin typeface="Poppins"/>
                <a:ea typeface="Lato"/>
                <a:cs typeface="Poppins"/>
              </a:rPr>
              <a:t> </a:t>
            </a:r>
            <a:r>
              <a:rPr lang="pl-PL" sz="2400">
                <a:latin typeface="Poppins"/>
                <a:ea typeface="Lato"/>
                <a:cs typeface="Poppins"/>
              </a:rPr>
              <a:t>voluptam</a:t>
            </a:r>
            <a:r>
              <a:rPr lang="pl-PL" sz="2400" dirty="0">
                <a:latin typeface="Poppins"/>
                <a:ea typeface="Lato"/>
                <a:cs typeface="Poppins"/>
              </a:rPr>
              <a:t>, </a:t>
            </a:r>
            <a:r>
              <a:rPr lang="pl-PL" sz="2400">
                <a:latin typeface="Poppins"/>
                <a:ea typeface="Lato"/>
                <a:cs typeface="Poppins"/>
              </a:rPr>
              <a:t>sero</a:t>
            </a:r>
            <a:r>
              <a:rPr lang="pl-PL" sz="2400" dirty="0">
                <a:latin typeface="Poppins"/>
                <a:ea typeface="Lato"/>
                <a:cs typeface="Poppins"/>
              </a:rPr>
              <a:t> </a:t>
            </a:r>
            <a:r>
              <a:rPr lang="pl-PL" sz="2400">
                <a:latin typeface="Poppins"/>
                <a:ea typeface="Lato"/>
                <a:cs typeface="Poppins"/>
              </a:rPr>
              <a:t>ernat</a:t>
            </a:r>
            <a:r>
              <a:rPr lang="pl-PL" sz="2400" dirty="0">
                <a:latin typeface="Poppins"/>
                <a:ea typeface="Lato"/>
                <a:cs typeface="Poppins"/>
              </a:rPr>
              <a:t> et as </a:t>
            </a:r>
            <a:r>
              <a:rPr lang="pl-PL" sz="2400">
                <a:latin typeface="Poppins"/>
                <a:ea typeface="Lato"/>
                <a:cs typeface="Poppins"/>
              </a:rPr>
              <a:t>diti</a:t>
            </a:r>
            <a:r>
              <a:rPr lang="pl-PL" sz="2400" dirty="0">
                <a:latin typeface="Poppins"/>
                <a:ea typeface="Lato"/>
                <a:cs typeface="Poppins"/>
              </a:rPr>
              <a:t> </a:t>
            </a:r>
            <a:r>
              <a:rPr lang="pl-PL" sz="2400">
                <a:latin typeface="Poppins"/>
                <a:ea typeface="Lato"/>
                <a:cs typeface="Poppins"/>
              </a:rPr>
              <a:t>ut</a:t>
            </a:r>
            <a:r>
              <a:rPr lang="pl-PL" sz="2400" dirty="0">
                <a:latin typeface="Poppins"/>
                <a:ea typeface="Lato"/>
                <a:cs typeface="Poppins"/>
              </a:rPr>
              <a:t> </a:t>
            </a:r>
            <a:r>
              <a:rPr lang="pl-PL" sz="2400">
                <a:latin typeface="Poppins"/>
                <a:ea typeface="Lato"/>
                <a:cs typeface="Poppins"/>
              </a:rPr>
              <a:t>untur</a:t>
            </a:r>
            <a:r>
              <a:rPr lang="pl-PL" sz="2400" dirty="0">
                <a:latin typeface="Poppins"/>
                <a:ea typeface="Lato"/>
                <a:cs typeface="Poppins"/>
              </a:rPr>
              <a:t>? </a:t>
            </a:r>
            <a:r>
              <a:rPr lang="pl-PL" sz="2400">
                <a:latin typeface="Poppins"/>
                <a:ea typeface="Lato"/>
                <a:cs typeface="Poppins"/>
              </a:rPr>
              <a:t>Ist</a:t>
            </a:r>
            <a:r>
              <a:rPr lang="pl-PL" sz="2400" dirty="0">
                <a:latin typeface="Poppins"/>
                <a:ea typeface="Lato"/>
                <a:cs typeface="Poppins"/>
              </a:rPr>
              <a:t>  </a:t>
            </a:r>
            <a:r>
              <a:rPr lang="pl-PL" sz="2400">
                <a:latin typeface="Poppins"/>
                <a:ea typeface="Lato"/>
                <a:cs typeface="Poppins"/>
              </a:rPr>
              <a:t>quiae</a:t>
            </a:r>
            <a:r>
              <a:rPr lang="pl-PL" sz="2400" dirty="0">
                <a:latin typeface="Poppins"/>
                <a:ea typeface="Lato"/>
                <a:cs typeface="Poppins"/>
              </a:rPr>
              <a:t> </a:t>
            </a:r>
            <a:r>
              <a:rPr lang="pl-PL" sz="2400">
                <a:latin typeface="Poppins"/>
                <a:ea typeface="Lato"/>
                <a:cs typeface="Poppins"/>
              </a:rPr>
              <a:t>pratur</a:t>
            </a:r>
            <a:r>
              <a:rPr lang="pl-PL" sz="2400" dirty="0">
                <a:latin typeface="Poppins"/>
                <a:ea typeface="Lato"/>
                <a:cs typeface="Poppins"/>
              </a:rPr>
              <a:t>?</a:t>
            </a:r>
          </a:p>
        </p:txBody>
      </p:sp>
      <p:sp>
        <p:nvSpPr>
          <p:cNvPr id="19" name="pole tekstowe 30">
            <a:extLst>
              <a:ext uri="{FF2B5EF4-FFF2-40B4-BE49-F238E27FC236}">
                <a16:creationId xmlns:a16="http://schemas.microsoft.com/office/drawing/2014/main" id="{6AEC472F-BCA8-4396-BFAD-0C7AA6E16F49}"/>
              </a:ext>
            </a:extLst>
          </p:cNvPr>
          <p:cNvSpPr txBox="1"/>
          <p:nvPr/>
        </p:nvSpPr>
        <p:spPr>
          <a:xfrm>
            <a:off x="819337" y="5921390"/>
            <a:ext cx="7286676" cy="861774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>
            <a:defPPr>
              <a:defRPr lang="pl-PL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l-PL" sz="5000" b="1">
                <a:solidFill>
                  <a:srgbClr val="932C49"/>
                </a:solidFill>
                <a:latin typeface="Poppins"/>
                <a:cs typeface="Poppins"/>
              </a:rPr>
              <a:t>Headline</a:t>
            </a:r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22130389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3B57F48-7E1D-25B8-9C1E-034736D06F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ole tekstowe 16">
            <a:extLst>
              <a:ext uri="{FF2B5EF4-FFF2-40B4-BE49-F238E27FC236}">
                <a16:creationId xmlns:a16="http://schemas.microsoft.com/office/drawing/2014/main" id="{418F5285-7F83-3109-8580-5F3BB7A53435}"/>
              </a:ext>
            </a:extLst>
          </p:cNvPr>
          <p:cNvSpPr txBox="1"/>
          <p:nvPr/>
        </p:nvSpPr>
        <p:spPr>
          <a:xfrm>
            <a:off x="13660567" y="3070185"/>
            <a:ext cx="5278916" cy="4801314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pl-PL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l-PL" sz="3200" b="1">
                <a:latin typeface="Poppins"/>
                <a:ea typeface="+mn-lt"/>
                <a:cs typeface="Poppins"/>
              </a:rPr>
              <a:t>Arnold Bolland</a:t>
            </a:r>
            <a:r>
              <a:rPr lang="pl-PL" sz="3200" dirty="0">
                <a:latin typeface="Poppins"/>
                <a:ea typeface="+mn-lt"/>
                <a:cs typeface="Poppins"/>
              </a:rPr>
              <a:t> </a:t>
            </a:r>
            <a:br>
              <a:rPr lang="pl-PL" sz="3200" dirty="0">
                <a:latin typeface="Poppins"/>
                <a:ea typeface="+mn-lt"/>
                <a:cs typeface="Poppins"/>
              </a:rPr>
            </a:br>
            <a:r>
              <a:rPr lang="en" sz="3200">
                <a:solidFill>
                  <a:srgbClr val="1F1F1F"/>
                </a:solidFill>
                <a:latin typeface="Poppins"/>
                <a:ea typeface="+mn-lt"/>
                <a:cs typeface="Poppins"/>
              </a:rPr>
              <a:t>was a distinguished Polish chemist, educator, co-founder, and rector of the Higher School of Commerce (later the Academy of Commerce, now the Krakow University of Economics).</a:t>
            </a:r>
            <a:endParaRPr lang="en">
              <a:solidFill>
                <a:srgbClr val="1F1F1F"/>
              </a:solidFill>
              <a:latin typeface="Poppins"/>
              <a:ea typeface="+mn-lt"/>
              <a:cs typeface="Poppins"/>
            </a:endParaRPr>
          </a:p>
          <a:p>
            <a:endParaRPr lang="pl-PL">
              <a:latin typeface="Poppins"/>
              <a:cs typeface="Poppins"/>
            </a:endParaRPr>
          </a:p>
        </p:txBody>
      </p:sp>
    </p:spTree>
    <p:extLst>
      <p:ext uri="{BB962C8B-B14F-4D97-AF65-F5344CB8AC3E}">
        <p14:creationId xmlns:p14="http://schemas.microsoft.com/office/powerpoint/2010/main" val="266217389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D09270F-1084-5C5A-E4F8-57998D616B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ole tekstowe 15">
            <a:extLst>
              <a:ext uri="{FF2B5EF4-FFF2-40B4-BE49-F238E27FC236}">
                <a16:creationId xmlns:a16="http://schemas.microsoft.com/office/drawing/2014/main" id="{64524CA3-154C-ABF7-AF9A-04DE28D77BBA}"/>
              </a:ext>
            </a:extLst>
          </p:cNvPr>
          <p:cNvSpPr txBox="1"/>
          <p:nvPr/>
        </p:nvSpPr>
        <p:spPr>
          <a:xfrm>
            <a:off x="10112199" y="5632602"/>
            <a:ext cx="819952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pl-PL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l-PL" sz="2400" dirty="0" err="1">
                <a:latin typeface="Poppins" panose="00000500000000000000" pitchFamily="2" charset="-18"/>
                <a:ea typeface="Lato" pitchFamily="34" charset="0"/>
                <a:cs typeface="Poppins" panose="00000500000000000000" pitchFamily="2" charset="-18"/>
              </a:rPr>
              <a:t>Optatasi</a:t>
            </a:r>
            <a:r>
              <a:rPr lang="pl-PL" sz="2400" dirty="0">
                <a:latin typeface="Poppins" panose="00000500000000000000" pitchFamily="2" charset="-18"/>
                <a:ea typeface="Lato" pitchFamily="34" charset="0"/>
                <a:cs typeface="Poppins" panose="00000500000000000000" pitchFamily="2" charset="-18"/>
              </a:rPr>
              <a:t> </a:t>
            </a:r>
            <a:r>
              <a:rPr lang="pl-PL" sz="2400" dirty="0" err="1">
                <a:latin typeface="Poppins" panose="00000500000000000000" pitchFamily="2" charset="-18"/>
                <a:ea typeface="Lato" pitchFamily="34" charset="0"/>
                <a:cs typeface="Poppins" panose="00000500000000000000" pitchFamily="2" charset="-18"/>
              </a:rPr>
              <a:t>nullate</a:t>
            </a:r>
            <a:r>
              <a:rPr lang="pl-PL" sz="2400" dirty="0">
                <a:latin typeface="Poppins" panose="00000500000000000000" pitchFamily="2" charset="-18"/>
                <a:ea typeface="Lato" pitchFamily="34" charset="0"/>
                <a:cs typeface="Poppins" panose="00000500000000000000" pitchFamily="2" charset="-18"/>
              </a:rPr>
              <a:t>  </a:t>
            </a:r>
            <a:r>
              <a:rPr lang="pl-PL" sz="2400" dirty="0" err="1">
                <a:latin typeface="Poppins" panose="00000500000000000000" pitchFamily="2" charset="-18"/>
                <a:ea typeface="Lato" pitchFamily="34" charset="0"/>
                <a:cs typeface="Poppins" panose="00000500000000000000" pitchFamily="2" charset="-18"/>
              </a:rPr>
              <a:t>none</a:t>
            </a:r>
            <a:r>
              <a:rPr lang="pl-PL" sz="2400" dirty="0">
                <a:latin typeface="Poppins" panose="00000500000000000000" pitchFamily="2" charset="-18"/>
                <a:ea typeface="Lato" pitchFamily="34" charset="0"/>
                <a:cs typeface="Poppins" panose="00000500000000000000" pitchFamily="2" charset="-18"/>
              </a:rPr>
              <a:t> di </a:t>
            </a:r>
            <a:r>
              <a:rPr lang="pl-PL" sz="2400" dirty="0" err="1">
                <a:latin typeface="Poppins" panose="00000500000000000000" pitchFamily="2" charset="-18"/>
                <a:ea typeface="Lato" pitchFamily="34" charset="0"/>
                <a:cs typeface="Poppins" panose="00000500000000000000" pitchFamily="2" charset="-18"/>
              </a:rPr>
              <a:t>dolorep</a:t>
            </a:r>
            <a:r>
              <a:rPr lang="pl-PL" sz="2400" dirty="0">
                <a:latin typeface="Poppins" panose="00000500000000000000" pitchFamily="2" charset="-18"/>
                <a:ea typeface="Lato" pitchFamily="34" charset="0"/>
                <a:cs typeface="Poppins" panose="00000500000000000000" pitchFamily="2" charset="-18"/>
              </a:rPr>
              <a:t> </a:t>
            </a:r>
            <a:r>
              <a:rPr lang="pl-PL" sz="2400" dirty="0" err="1">
                <a:latin typeface="Poppins" panose="00000500000000000000" pitchFamily="2" charset="-18"/>
                <a:ea typeface="Lato" pitchFamily="34" charset="0"/>
                <a:cs typeface="Poppins" panose="00000500000000000000" pitchFamily="2" charset="-18"/>
              </a:rPr>
              <a:t>elenimolut</a:t>
            </a:r>
            <a:r>
              <a:rPr lang="pl-PL" sz="2400" dirty="0">
                <a:latin typeface="Poppins" panose="00000500000000000000" pitchFamily="2" charset="-18"/>
                <a:ea typeface="Lato" pitchFamily="34" charset="0"/>
                <a:cs typeface="Poppins" panose="00000500000000000000" pitchFamily="2" charset="-18"/>
              </a:rPr>
              <a:t> </a:t>
            </a:r>
            <a:r>
              <a:rPr lang="pl-PL" sz="2400" dirty="0" err="1">
                <a:latin typeface="Poppins" panose="00000500000000000000" pitchFamily="2" charset="-18"/>
                <a:ea typeface="Lato" pitchFamily="34" charset="0"/>
                <a:cs typeface="Poppins" panose="00000500000000000000" pitchFamily="2" charset="-18"/>
              </a:rPr>
              <a:t>doluptatest</a:t>
            </a:r>
            <a:r>
              <a:rPr lang="pl-PL" sz="2400" dirty="0">
                <a:latin typeface="Poppins" panose="00000500000000000000" pitchFamily="2" charset="-18"/>
                <a:ea typeface="Lato" pitchFamily="34" charset="0"/>
                <a:cs typeface="Poppins" panose="00000500000000000000" pitchFamily="2" charset="-18"/>
              </a:rPr>
              <a:t>, </a:t>
            </a:r>
            <a:r>
              <a:rPr lang="pl-PL" sz="2400" dirty="0" err="1">
                <a:latin typeface="Poppins" panose="00000500000000000000" pitchFamily="2" charset="-18"/>
                <a:ea typeface="Lato" pitchFamily="34" charset="0"/>
                <a:cs typeface="Poppins" panose="00000500000000000000" pitchFamily="2" charset="-18"/>
              </a:rPr>
              <a:t>sequo</a:t>
            </a:r>
            <a:r>
              <a:rPr lang="pl-PL" sz="2400" dirty="0">
                <a:latin typeface="Poppins" panose="00000500000000000000" pitchFamily="2" charset="-18"/>
                <a:ea typeface="Lato" pitchFamily="34" charset="0"/>
                <a:cs typeface="Poppins" panose="00000500000000000000" pitchFamily="2" charset="-18"/>
              </a:rPr>
              <a:t> </a:t>
            </a:r>
            <a:r>
              <a:rPr lang="pl-PL" sz="2400" dirty="0" err="1">
                <a:latin typeface="Poppins" panose="00000500000000000000" pitchFamily="2" charset="-18"/>
                <a:ea typeface="Lato" pitchFamily="34" charset="0"/>
                <a:cs typeface="Poppins" panose="00000500000000000000" pitchFamily="2" charset="-18"/>
              </a:rPr>
              <a:t>corro</a:t>
            </a:r>
            <a:r>
              <a:rPr lang="pl-PL" sz="2400" dirty="0">
                <a:latin typeface="Poppins" panose="00000500000000000000" pitchFamily="2" charset="-18"/>
                <a:ea typeface="Lato" pitchFamily="34" charset="0"/>
                <a:cs typeface="Poppins" panose="00000500000000000000" pitchFamily="2" charset="-18"/>
              </a:rPr>
              <a:t> </a:t>
            </a:r>
            <a:r>
              <a:rPr lang="pl-PL" sz="2400" dirty="0" err="1">
                <a:latin typeface="Poppins" panose="00000500000000000000" pitchFamily="2" charset="-18"/>
                <a:ea typeface="Lato" pitchFamily="34" charset="0"/>
                <a:cs typeface="Poppins" panose="00000500000000000000" pitchFamily="2" charset="-18"/>
              </a:rPr>
              <a:t>optur</a:t>
            </a:r>
            <a:r>
              <a:rPr lang="pl-PL" sz="2400" dirty="0">
                <a:latin typeface="Poppins" panose="00000500000000000000" pitchFamily="2" charset="-18"/>
                <a:ea typeface="Lato" pitchFamily="34" charset="0"/>
                <a:cs typeface="Poppins" panose="00000500000000000000" pitchFamily="2" charset="-18"/>
              </a:rPr>
              <a:t> </a:t>
            </a:r>
            <a:r>
              <a:rPr lang="pl-PL" sz="2400" dirty="0" err="1">
                <a:latin typeface="Poppins" panose="00000500000000000000" pitchFamily="2" charset="-18"/>
                <a:ea typeface="Lato" pitchFamily="34" charset="0"/>
                <a:cs typeface="Poppins" panose="00000500000000000000" pitchFamily="2" charset="-18"/>
              </a:rPr>
              <a:t>solum</a:t>
            </a:r>
            <a:r>
              <a:rPr lang="pl-PL" sz="2400" dirty="0">
                <a:latin typeface="Poppins" panose="00000500000000000000" pitchFamily="2" charset="-18"/>
                <a:ea typeface="Lato" pitchFamily="34" charset="0"/>
                <a:cs typeface="Poppins" panose="00000500000000000000" pitchFamily="2" charset="-18"/>
              </a:rPr>
              <a:t> </a:t>
            </a:r>
            <a:r>
              <a:rPr lang="pl-PL" sz="2400" dirty="0" err="1">
                <a:latin typeface="Poppins" panose="00000500000000000000" pitchFamily="2" charset="-18"/>
                <a:ea typeface="Lato" pitchFamily="34" charset="0"/>
                <a:cs typeface="Poppins" panose="00000500000000000000" pitchFamily="2" charset="-18"/>
              </a:rPr>
              <a:t>sequam</a:t>
            </a:r>
            <a:r>
              <a:rPr lang="pl-PL" sz="2400" dirty="0">
                <a:latin typeface="Poppins" panose="00000500000000000000" pitchFamily="2" charset="-18"/>
                <a:ea typeface="Lato" pitchFamily="34" charset="0"/>
                <a:cs typeface="Poppins" panose="00000500000000000000" pitchFamily="2" charset="-18"/>
              </a:rPr>
              <a:t>,  </a:t>
            </a:r>
            <a:r>
              <a:rPr lang="pl-PL" sz="2400" dirty="0" err="1">
                <a:latin typeface="Poppins" panose="00000500000000000000" pitchFamily="2" charset="-18"/>
                <a:ea typeface="Lato" pitchFamily="34" charset="0"/>
                <a:cs typeface="Poppins" panose="00000500000000000000" pitchFamily="2" charset="-18"/>
              </a:rPr>
              <a:t>sitibus</a:t>
            </a:r>
            <a:r>
              <a:rPr lang="pl-PL" sz="2400" dirty="0">
                <a:latin typeface="Poppins" panose="00000500000000000000" pitchFamily="2" charset="-18"/>
                <a:ea typeface="Lato" pitchFamily="34" charset="0"/>
                <a:cs typeface="Poppins" panose="00000500000000000000" pitchFamily="2" charset="-18"/>
              </a:rPr>
              <a:t> </a:t>
            </a:r>
            <a:r>
              <a:rPr lang="pl-PL" sz="2400" dirty="0" err="1">
                <a:latin typeface="Poppins" panose="00000500000000000000" pitchFamily="2" charset="-18"/>
                <a:ea typeface="Lato" pitchFamily="34" charset="0"/>
                <a:cs typeface="Poppins" panose="00000500000000000000" pitchFamily="2" charset="-18"/>
              </a:rPr>
              <a:t>quis</a:t>
            </a:r>
            <a:r>
              <a:rPr lang="pl-PL" sz="2400" dirty="0">
                <a:latin typeface="Poppins" panose="00000500000000000000" pitchFamily="2" charset="-18"/>
                <a:ea typeface="Lato" pitchFamily="34" charset="0"/>
                <a:cs typeface="Poppins" panose="00000500000000000000" pitchFamily="2" charset="-18"/>
              </a:rPr>
              <a:t> </a:t>
            </a:r>
            <a:r>
              <a:rPr lang="pl-PL" sz="2400" dirty="0" err="1">
                <a:latin typeface="Poppins" panose="00000500000000000000" pitchFamily="2" charset="-18"/>
                <a:ea typeface="Lato" pitchFamily="34" charset="0"/>
                <a:cs typeface="Poppins" panose="00000500000000000000" pitchFamily="2" charset="-18"/>
              </a:rPr>
              <a:t>elis</a:t>
            </a:r>
            <a:r>
              <a:rPr lang="pl-PL" sz="2400" dirty="0">
                <a:latin typeface="Poppins" panose="00000500000000000000" pitchFamily="2" charset="-18"/>
                <a:ea typeface="Lato" pitchFamily="34" charset="0"/>
                <a:cs typeface="Poppins" panose="00000500000000000000" pitchFamily="2" charset="-18"/>
              </a:rPr>
              <a:t> a </a:t>
            </a:r>
            <a:r>
              <a:rPr lang="pl-PL" sz="2400" dirty="0" err="1">
                <a:latin typeface="Poppins" panose="00000500000000000000" pitchFamily="2" charset="-18"/>
                <a:ea typeface="Lato" pitchFamily="34" charset="0"/>
                <a:cs typeface="Poppins" panose="00000500000000000000" pitchFamily="2" charset="-18"/>
              </a:rPr>
              <a:t>eos</a:t>
            </a:r>
            <a:r>
              <a:rPr lang="pl-PL" sz="2400" dirty="0">
                <a:latin typeface="Poppins" panose="00000500000000000000" pitchFamily="2" charset="-18"/>
                <a:ea typeface="Lato" pitchFamily="34" charset="0"/>
                <a:cs typeface="Poppins" panose="00000500000000000000" pitchFamily="2" charset="-18"/>
              </a:rPr>
              <a:t> </a:t>
            </a:r>
            <a:r>
              <a:rPr lang="pl-PL" sz="2400" dirty="0" err="1">
                <a:latin typeface="Poppins" panose="00000500000000000000" pitchFamily="2" charset="-18"/>
                <a:ea typeface="Lato" pitchFamily="34" charset="0"/>
                <a:cs typeface="Poppins" panose="00000500000000000000" pitchFamily="2" charset="-18"/>
              </a:rPr>
              <a:t>num</a:t>
            </a:r>
            <a:r>
              <a:rPr lang="pl-PL" sz="2400" dirty="0">
                <a:latin typeface="Poppins" panose="00000500000000000000" pitchFamily="2" charset="-18"/>
                <a:ea typeface="Lato" pitchFamily="34" charset="0"/>
                <a:cs typeface="Poppins" panose="00000500000000000000" pitchFamily="2" charset="-18"/>
              </a:rPr>
              <a:t> </a:t>
            </a:r>
            <a:r>
              <a:rPr lang="pl-PL" sz="2400" dirty="0" err="1">
                <a:latin typeface="Poppins" panose="00000500000000000000" pitchFamily="2" charset="-18"/>
                <a:ea typeface="Lato" pitchFamily="34" charset="0"/>
                <a:cs typeface="Poppins" panose="00000500000000000000" pitchFamily="2" charset="-18"/>
              </a:rPr>
              <a:t>incim</a:t>
            </a:r>
            <a:r>
              <a:rPr lang="pl-PL" sz="2400" dirty="0">
                <a:latin typeface="Poppins" panose="00000500000000000000" pitchFamily="2" charset="-18"/>
                <a:ea typeface="Lato" pitchFamily="34" charset="0"/>
                <a:cs typeface="Poppins" panose="00000500000000000000" pitchFamily="2" charset="-18"/>
              </a:rPr>
              <a:t> </a:t>
            </a:r>
            <a:r>
              <a:rPr lang="pl-PL" sz="2400" dirty="0" err="1">
                <a:latin typeface="Poppins" panose="00000500000000000000" pitchFamily="2" charset="-18"/>
                <a:ea typeface="Lato" pitchFamily="34" charset="0"/>
                <a:cs typeface="Poppins" panose="00000500000000000000" pitchFamily="2" charset="-18"/>
              </a:rPr>
              <a:t>voluptam</a:t>
            </a:r>
            <a:r>
              <a:rPr lang="pl-PL" sz="2400" dirty="0">
                <a:latin typeface="Poppins" panose="00000500000000000000" pitchFamily="2" charset="-18"/>
                <a:ea typeface="Lato" pitchFamily="34" charset="0"/>
                <a:cs typeface="Poppins" panose="00000500000000000000" pitchFamily="2" charset="-18"/>
              </a:rPr>
              <a:t>, </a:t>
            </a:r>
            <a:r>
              <a:rPr lang="pl-PL" sz="2400" dirty="0" err="1">
                <a:latin typeface="Poppins" panose="00000500000000000000" pitchFamily="2" charset="-18"/>
                <a:ea typeface="Lato" pitchFamily="34" charset="0"/>
                <a:cs typeface="Poppins" panose="00000500000000000000" pitchFamily="2" charset="-18"/>
              </a:rPr>
              <a:t>sero</a:t>
            </a:r>
            <a:r>
              <a:rPr lang="pl-PL" sz="2400" dirty="0">
                <a:latin typeface="Poppins" panose="00000500000000000000" pitchFamily="2" charset="-18"/>
                <a:ea typeface="Lato" pitchFamily="34" charset="0"/>
                <a:cs typeface="Poppins" panose="00000500000000000000" pitchFamily="2" charset="-18"/>
              </a:rPr>
              <a:t> </a:t>
            </a:r>
            <a:r>
              <a:rPr lang="pl-PL" sz="2400" dirty="0" err="1">
                <a:latin typeface="Poppins" panose="00000500000000000000" pitchFamily="2" charset="-18"/>
                <a:ea typeface="Lato" pitchFamily="34" charset="0"/>
                <a:cs typeface="Poppins" panose="00000500000000000000" pitchFamily="2" charset="-18"/>
              </a:rPr>
              <a:t>ernat</a:t>
            </a:r>
            <a:r>
              <a:rPr lang="pl-PL" sz="2400" dirty="0">
                <a:latin typeface="Poppins" panose="00000500000000000000" pitchFamily="2" charset="-18"/>
                <a:ea typeface="Lato" pitchFamily="34" charset="0"/>
                <a:cs typeface="Poppins" panose="00000500000000000000" pitchFamily="2" charset="-18"/>
              </a:rPr>
              <a:t> et as </a:t>
            </a:r>
            <a:r>
              <a:rPr lang="pl-PL" sz="2400" dirty="0" err="1">
                <a:latin typeface="Poppins" panose="00000500000000000000" pitchFamily="2" charset="-18"/>
                <a:ea typeface="Lato" pitchFamily="34" charset="0"/>
                <a:cs typeface="Poppins" panose="00000500000000000000" pitchFamily="2" charset="-18"/>
              </a:rPr>
              <a:t>diti</a:t>
            </a:r>
            <a:r>
              <a:rPr lang="pl-PL" sz="2400" dirty="0">
                <a:latin typeface="Poppins" panose="00000500000000000000" pitchFamily="2" charset="-18"/>
                <a:ea typeface="Lato" pitchFamily="34" charset="0"/>
                <a:cs typeface="Poppins" panose="00000500000000000000" pitchFamily="2" charset="-18"/>
              </a:rPr>
              <a:t> </a:t>
            </a:r>
            <a:r>
              <a:rPr lang="pl-PL" sz="2400" dirty="0" err="1">
                <a:latin typeface="Poppins" panose="00000500000000000000" pitchFamily="2" charset="-18"/>
                <a:ea typeface="Lato" pitchFamily="34" charset="0"/>
                <a:cs typeface="Poppins" panose="00000500000000000000" pitchFamily="2" charset="-18"/>
              </a:rPr>
              <a:t>ut</a:t>
            </a:r>
            <a:r>
              <a:rPr lang="pl-PL" sz="2400" dirty="0">
                <a:latin typeface="Poppins" panose="00000500000000000000" pitchFamily="2" charset="-18"/>
                <a:ea typeface="Lato" pitchFamily="34" charset="0"/>
                <a:cs typeface="Poppins" panose="00000500000000000000" pitchFamily="2" charset="-18"/>
              </a:rPr>
              <a:t> </a:t>
            </a:r>
            <a:r>
              <a:rPr lang="pl-PL" sz="2400" dirty="0" err="1">
                <a:latin typeface="Poppins" panose="00000500000000000000" pitchFamily="2" charset="-18"/>
                <a:ea typeface="Lato" pitchFamily="34" charset="0"/>
                <a:cs typeface="Poppins" panose="00000500000000000000" pitchFamily="2" charset="-18"/>
              </a:rPr>
              <a:t>untur</a:t>
            </a:r>
            <a:r>
              <a:rPr lang="pl-PL" sz="2400" dirty="0">
                <a:latin typeface="Poppins" panose="00000500000000000000" pitchFamily="2" charset="-18"/>
                <a:ea typeface="Lato" pitchFamily="34" charset="0"/>
                <a:cs typeface="Poppins" panose="00000500000000000000" pitchFamily="2" charset="-18"/>
              </a:rPr>
              <a:t>? </a:t>
            </a:r>
            <a:r>
              <a:rPr lang="pl-PL" sz="2400" dirty="0" err="1">
                <a:latin typeface="Poppins" panose="00000500000000000000" pitchFamily="2" charset="-18"/>
                <a:ea typeface="Lato" pitchFamily="34" charset="0"/>
                <a:cs typeface="Poppins" panose="00000500000000000000" pitchFamily="2" charset="-18"/>
              </a:rPr>
              <a:t>Ist</a:t>
            </a:r>
            <a:r>
              <a:rPr lang="pl-PL" sz="2400" dirty="0">
                <a:latin typeface="Poppins" panose="00000500000000000000" pitchFamily="2" charset="-18"/>
                <a:ea typeface="Lato" pitchFamily="34" charset="0"/>
                <a:cs typeface="Poppins" panose="00000500000000000000" pitchFamily="2" charset="-18"/>
              </a:rPr>
              <a:t>  </a:t>
            </a:r>
            <a:r>
              <a:rPr lang="pl-PL" sz="2400" dirty="0" err="1">
                <a:latin typeface="Poppins" panose="00000500000000000000" pitchFamily="2" charset="-18"/>
                <a:ea typeface="Lato" pitchFamily="34" charset="0"/>
                <a:cs typeface="Poppins" panose="00000500000000000000" pitchFamily="2" charset="-18"/>
              </a:rPr>
              <a:t>quiae</a:t>
            </a:r>
            <a:r>
              <a:rPr lang="pl-PL" sz="2400" dirty="0">
                <a:latin typeface="Poppins" panose="00000500000000000000" pitchFamily="2" charset="-18"/>
                <a:ea typeface="Lato" pitchFamily="34" charset="0"/>
                <a:cs typeface="Poppins" panose="00000500000000000000" pitchFamily="2" charset="-18"/>
              </a:rPr>
              <a:t> </a:t>
            </a:r>
            <a:r>
              <a:rPr lang="pl-PL" sz="2400" dirty="0" err="1">
                <a:latin typeface="Poppins" panose="00000500000000000000" pitchFamily="2" charset="-18"/>
                <a:ea typeface="Lato" pitchFamily="34" charset="0"/>
                <a:cs typeface="Poppins" panose="00000500000000000000" pitchFamily="2" charset="-18"/>
              </a:rPr>
              <a:t>pratur</a:t>
            </a:r>
            <a:r>
              <a:rPr lang="pl-PL" sz="2400" dirty="0">
                <a:latin typeface="Poppins" panose="00000500000000000000" pitchFamily="2" charset="-18"/>
                <a:ea typeface="Lato" pitchFamily="34" charset="0"/>
                <a:cs typeface="Poppins" panose="00000500000000000000" pitchFamily="2" charset="-18"/>
              </a:rPr>
              <a:t>?</a:t>
            </a:r>
          </a:p>
        </p:txBody>
      </p:sp>
      <p:sp>
        <p:nvSpPr>
          <p:cNvPr id="17" name="pole tekstowe 17">
            <a:extLst>
              <a:ext uri="{FF2B5EF4-FFF2-40B4-BE49-F238E27FC236}">
                <a16:creationId xmlns:a16="http://schemas.microsoft.com/office/drawing/2014/main" id="{6A8BAA4A-767C-D762-7D0E-0F80AB9A185C}"/>
              </a:ext>
            </a:extLst>
          </p:cNvPr>
          <p:cNvSpPr txBox="1"/>
          <p:nvPr/>
        </p:nvSpPr>
        <p:spPr>
          <a:xfrm>
            <a:off x="10088036" y="8884735"/>
            <a:ext cx="879671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pl-PL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l-PL" sz="2400" dirty="0" err="1">
                <a:latin typeface="Poppins" panose="00000500000000000000" pitchFamily="2" charset="-18"/>
                <a:ea typeface="Lato" pitchFamily="34" charset="0"/>
                <a:cs typeface="Poppins" panose="00000500000000000000" pitchFamily="2" charset="-18"/>
              </a:rPr>
              <a:t>Intilic</a:t>
            </a:r>
            <a:r>
              <a:rPr lang="pl-PL" sz="2400" dirty="0">
                <a:latin typeface="Poppins" panose="00000500000000000000" pitchFamily="2" charset="-18"/>
                <a:ea typeface="Lato" pitchFamily="34" charset="0"/>
                <a:cs typeface="Poppins" panose="00000500000000000000" pitchFamily="2" charset="-18"/>
              </a:rPr>
              <a:t> rei </a:t>
            </a:r>
            <a:r>
              <a:rPr lang="pl-PL" sz="2400" dirty="0" err="1">
                <a:latin typeface="Poppins" panose="00000500000000000000" pitchFamily="2" charset="-18"/>
                <a:ea typeface="Lato" pitchFamily="34" charset="0"/>
                <a:cs typeface="Poppins" panose="00000500000000000000" pitchFamily="2" charset="-18"/>
              </a:rPr>
              <a:t>tabus</a:t>
            </a:r>
            <a:r>
              <a:rPr lang="pl-PL" sz="2400" dirty="0">
                <a:latin typeface="Poppins" panose="00000500000000000000" pitchFamily="2" charset="-18"/>
                <a:ea typeface="Lato" pitchFamily="34" charset="0"/>
                <a:cs typeface="Poppins" panose="00000500000000000000" pitchFamily="2" charset="-18"/>
              </a:rPr>
              <a:t> </a:t>
            </a:r>
            <a:r>
              <a:rPr lang="pl-PL" sz="2400" dirty="0" err="1">
                <a:latin typeface="Poppins" panose="00000500000000000000" pitchFamily="2" charset="-18"/>
                <a:ea typeface="Lato" pitchFamily="34" charset="0"/>
                <a:cs typeface="Poppins" panose="00000500000000000000" pitchFamily="2" charset="-18"/>
              </a:rPr>
              <a:t>Mulemnis</a:t>
            </a:r>
            <a:r>
              <a:rPr lang="pl-PL" sz="2400" dirty="0">
                <a:latin typeface="Poppins" panose="00000500000000000000" pitchFamily="2" charset="-18"/>
                <a:ea typeface="Lato" pitchFamily="34" charset="0"/>
                <a:cs typeface="Poppins" panose="00000500000000000000" pitchFamily="2" charset="-18"/>
              </a:rPr>
              <a:t> </a:t>
            </a:r>
            <a:r>
              <a:rPr lang="pl-PL" sz="2400" dirty="0" err="1">
                <a:latin typeface="Poppins" panose="00000500000000000000" pitchFamily="2" charset="-18"/>
                <a:ea typeface="Lato" pitchFamily="34" charset="0"/>
                <a:cs typeface="Poppins" panose="00000500000000000000" pitchFamily="2" charset="-18"/>
              </a:rPr>
              <a:t>vid</a:t>
            </a:r>
            <a:r>
              <a:rPr lang="pl-PL" sz="2400" dirty="0">
                <a:latin typeface="Poppins" panose="00000500000000000000" pitchFamily="2" charset="-18"/>
                <a:ea typeface="Lato" pitchFamily="34" charset="0"/>
                <a:cs typeface="Poppins" panose="00000500000000000000" pitchFamily="2" charset="-18"/>
              </a:rPr>
              <a:t> forum </a:t>
            </a:r>
            <a:r>
              <a:rPr lang="pl-PL" sz="2400" dirty="0" err="1">
                <a:latin typeface="Poppins" panose="00000500000000000000" pitchFamily="2" charset="-18"/>
                <a:ea typeface="Lato" pitchFamily="34" charset="0"/>
                <a:cs typeface="Poppins" panose="00000500000000000000" pitchFamily="2" charset="-18"/>
              </a:rPr>
              <a:t>halin</a:t>
            </a:r>
            <a:r>
              <a:rPr lang="pl-PL" sz="2400" dirty="0">
                <a:latin typeface="Poppins" panose="00000500000000000000" pitchFamily="2" charset="-18"/>
                <a:ea typeface="Lato" pitchFamily="34" charset="0"/>
                <a:cs typeface="Poppins" panose="00000500000000000000" pitchFamily="2" charset="-18"/>
              </a:rPr>
              <a:t> te ad </a:t>
            </a:r>
            <a:r>
              <a:rPr lang="pl-PL" sz="2400" dirty="0" err="1">
                <a:latin typeface="Poppins" panose="00000500000000000000" pitchFamily="2" charset="-18"/>
                <a:ea typeface="Lato" pitchFamily="34" charset="0"/>
                <a:cs typeface="Poppins" panose="00000500000000000000" pitchFamily="2" charset="-18"/>
              </a:rPr>
              <a:t>stus</a:t>
            </a:r>
            <a:r>
              <a:rPr lang="pl-PL" sz="2400" dirty="0">
                <a:latin typeface="Poppins" panose="00000500000000000000" pitchFamily="2" charset="-18"/>
                <a:ea typeface="Lato" pitchFamily="34" charset="0"/>
                <a:cs typeface="Poppins" panose="00000500000000000000" pitchFamily="2" charset="-18"/>
              </a:rPr>
              <a:t> </a:t>
            </a:r>
            <a:r>
              <a:rPr lang="pl-PL" sz="2400" dirty="0" err="1">
                <a:latin typeface="Poppins" panose="00000500000000000000" pitchFamily="2" charset="-18"/>
                <a:ea typeface="Lato" pitchFamily="34" charset="0"/>
                <a:cs typeface="Poppins" panose="00000500000000000000" pitchFamily="2" charset="-18"/>
              </a:rPr>
              <a:t>obutem</a:t>
            </a:r>
            <a:r>
              <a:rPr lang="pl-PL" sz="2400" dirty="0">
                <a:latin typeface="Poppins" panose="00000500000000000000" pitchFamily="2" charset="-18"/>
                <a:ea typeface="Lato" pitchFamily="34" charset="0"/>
                <a:cs typeface="Poppins" panose="00000500000000000000" pitchFamily="2" charset="-18"/>
              </a:rPr>
              <a:t>, sus </a:t>
            </a:r>
            <a:r>
              <a:rPr lang="pl-PL" sz="2400" dirty="0" err="1">
                <a:latin typeface="Poppins" panose="00000500000000000000" pitchFamily="2" charset="-18"/>
                <a:ea typeface="Lato" pitchFamily="34" charset="0"/>
                <a:cs typeface="Poppins" panose="00000500000000000000" pitchFamily="2" charset="-18"/>
              </a:rPr>
              <a:t>horimul</a:t>
            </a:r>
            <a:r>
              <a:rPr lang="pl-PL" sz="2400" dirty="0">
                <a:latin typeface="Poppins" panose="00000500000000000000" pitchFamily="2" charset="-18"/>
                <a:ea typeface="Lato" pitchFamily="34" charset="0"/>
                <a:cs typeface="Poppins" panose="00000500000000000000" pitchFamily="2" charset="-18"/>
              </a:rPr>
              <a:t>  </a:t>
            </a:r>
            <a:r>
              <a:rPr lang="pl-PL" sz="2400" dirty="0" err="1">
                <a:latin typeface="Poppins" panose="00000500000000000000" pitchFamily="2" charset="-18"/>
                <a:ea typeface="Lato" pitchFamily="34" charset="0"/>
                <a:cs typeface="Poppins" panose="00000500000000000000" pitchFamily="2" charset="-18"/>
              </a:rPr>
              <a:t>turnis</a:t>
            </a:r>
            <a:r>
              <a:rPr lang="pl-PL" sz="2400" dirty="0">
                <a:latin typeface="Poppins" panose="00000500000000000000" pitchFamily="2" charset="-18"/>
                <a:ea typeface="Lato" pitchFamily="34" charset="0"/>
                <a:cs typeface="Poppins" panose="00000500000000000000" pitchFamily="2" charset="-18"/>
              </a:rPr>
              <a:t> </a:t>
            </a:r>
            <a:r>
              <a:rPr lang="pl-PL" sz="2400" dirty="0" err="1">
                <a:latin typeface="Poppins" panose="00000500000000000000" pitchFamily="2" charset="-18"/>
                <a:ea typeface="Lato" pitchFamily="34" charset="0"/>
                <a:cs typeface="Poppins" panose="00000500000000000000" pitchFamily="2" charset="-18"/>
              </a:rPr>
              <a:t>cotampe</a:t>
            </a:r>
            <a:r>
              <a:rPr lang="pl-PL" sz="2400" dirty="0">
                <a:latin typeface="Poppins" panose="00000500000000000000" pitchFamily="2" charset="-18"/>
                <a:ea typeface="Lato" pitchFamily="34" charset="0"/>
                <a:cs typeface="Poppins" panose="00000500000000000000" pitchFamily="2" charset="-18"/>
              </a:rPr>
              <a:t> </a:t>
            </a:r>
            <a:r>
              <a:rPr lang="pl-PL" sz="2400" dirty="0" err="1">
                <a:latin typeface="Poppins" panose="00000500000000000000" pitchFamily="2" charset="-18"/>
                <a:ea typeface="Lato" pitchFamily="34" charset="0"/>
                <a:cs typeface="Poppins" panose="00000500000000000000" pitchFamily="2" charset="-18"/>
              </a:rPr>
              <a:t>rficae</a:t>
            </a:r>
            <a:r>
              <a:rPr lang="pl-PL" sz="2400" dirty="0">
                <a:latin typeface="Poppins" panose="00000500000000000000" pitchFamily="2" charset="-18"/>
                <a:ea typeface="Lato" pitchFamily="34" charset="0"/>
                <a:cs typeface="Poppins" panose="00000500000000000000" pitchFamily="2" charset="-18"/>
              </a:rPr>
              <a:t>, </a:t>
            </a:r>
            <a:r>
              <a:rPr lang="pl-PL" sz="2400" dirty="0" err="1">
                <a:latin typeface="Poppins" panose="00000500000000000000" pitchFamily="2" charset="-18"/>
                <a:ea typeface="Lato" pitchFamily="34" charset="0"/>
                <a:cs typeface="Poppins" panose="00000500000000000000" pitchFamily="2" charset="-18"/>
              </a:rPr>
              <a:t>sertess</a:t>
            </a:r>
            <a:r>
              <a:rPr lang="pl-PL" sz="2400" dirty="0">
                <a:latin typeface="Poppins" panose="00000500000000000000" pitchFamily="2" charset="-18"/>
                <a:ea typeface="Lato" pitchFamily="34" charset="0"/>
                <a:cs typeface="Poppins" panose="00000500000000000000" pitchFamily="2" charset="-18"/>
              </a:rPr>
              <a:t> </a:t>
            </a:r>
            <a:r>
              <a:rPr lang="pl-PL" sz="2400" dirty="0" err="1">
                <a:latin typeface="Poppins" panose="00000500000000000000" pitchFamily="2" charset="-18"/>
                <a:ea typeface="Lato" pitchFamily="34" charset="0"/>
                <a:cs typeface="Poppins" panose="00000500000000000000" pitchFamily="2" charset="-18"/>
              </a:rPr>
              <a:t>idienihil</a:t>
            </a:r>
            <a:r>
              <a:rPr lang="pl-PL" sz="2400" dirty="0">
                <a:latin typeface="Poppins" panose="00000500000000000000" pitchFamily="2" charset="-18"/>
                <a:ea typeface="Lato" pitchFamily="34" charset="0"/>
                <a:cs typeface="Poppins" panose="00000500000000000000" pitchFamily="2" charset="-18"/>
              </a:rPr>
              <a:t> </a:t>
            </a:r>
            <a:r>
              <a:rPr lang="pl-PL" sz="2400" dirty="0" err="1">
                <a:latin typeface="Poppins" panose="00000500000000000000" pitchFamily="2" charset="-18"/>
                <a:ea typeface="Lato" pitchFamily="34" charset="0"/>
                <a:cs typeface="Poppins" panose="00000500000000000000" pitchFamily="2" charset="-18"/>
              </a:rPr>
              <a:t>hos</a:t>
            </a:r>
            <a:r>
              <a:rPr lang="pl-PL" sz="2400" dirty="0">
                <a:latin typeface="Poppins" panose="00000500000000000000" pitchFamily="2" charset="-18"/>
                <a:ea typeface="Lato" pitchFamily="34" charset="0"/>
                <a:cs typeface="Poppins" panose="00000500000000000000" pitchFamily="2" charset="-18"/>
              </a:rPr>
              <a:t> </a:t>
            </a:r>
            <a:r>
              <a:rPr lang="pl-PL" sz="2400" dirty="0" err="1">
                <a:latin typeface="Poppins" panose="00000500000000000000" pitchFamily="2" charset="-18"/>
                <a:ea typeface="Lato" pitchFamily="34" charset="0"/>
                <a:cs typeface="Poppins" panose="00000500000000000000" pitchFamily="2" charset="-18"/>
              </a:rPr>
              <a:t>cut</a:t>
            </a:r>
            <a:r>
              <a:rPr lang="pl-PL" sz="2400" dirty="0">
                <a:latin typeface="Poppins" panose="00000500000000000000" pitchFamily="2" charset="-18"/>
                <a:ea typeface="Lato" pitchFamily="34" charset="0"/>
                <a:cs typeface="Poppins" panose="00000500000000000000" pitchFamily="2" charset="-18"/>
              </a:rPr>
              <a:t> </a:t>
            </a:r>
            <a:r>
              <a:rPr lang="pl-PL" sz="2400" dirty="0" err="1">
                <a:latin typeface="Poppins" panose="00000500000000000000" pitchFamily="2" charset="-18"/>
                <a:ea typeface="Lato" pitchFamily="34" charset="0"/>
                <a:cs typeface="Poppins" panose="00000500000000000000" pitchFamily="2" charset="-18"/>
              </a:rPr>
              <a:t>ponsunt</a:t>
            </a:r>
            <a:r>
              <a:rPr lang="pl-PL" sz="2400" dirty="0">
                <a:latin typeface="Poppins" panose="00000500000000000000" pitchFamily="2" charset="-18"/>
                <a:ea typeface="Lato" pitchFamily="34" charset="0"/>
                <a:cs typeface="Poppins" panose="00000500000000000000" pitchFamily="2" charset="-18"/>
              </a:rPr>
              <a:t> </a:t>
            </a:r>
            <a:r>
              <a:rPr lang="pl-PL" sz="2400" dirty="0" err="1">
                <a:latin typeface="Poppins" panose="00000500000000000000" pitchFamily="2" charset="-18"/>
                <a:ea typeface="Lato" pitchFamily="34" charset="0"/>
                <a:cs typeface="Poppins" panose="00000500000000000000" pitchFamily="2" charset="-18"/>
              </a:rPr>
              <a:t>ilictum</a:t>
            </a:r>
            <a:r>
              <a:rPr lang="pl-PL" sz="2400" dirty="0">
                <a:latin typeface="Poppins" panose="00000500000000000000" pitchFamily="2" charset="-18"/>
                <a:ea typeface="Lato" pitchFamily="34" charset="0"/>
                <a:cs typeface="Poppins" panose="00000500000000000000" pitchFamily="2" charset="-18"/>
              </a:rPr>
              <a:t> </a:t>
            </a:r>
            <a:r>
              <a:rPr lang="pl-PL" sz="2400" dirty="0" err="1">
                <a:latin typeface="Poppins" panose="00000500000000000000" pitchFamily="2" charset="-18"/>
                <a:ea typeface="Lato" pitchFamily="34" charset="0"/>
                <a:cs typeface="Poppins" panose="00000500000000000000" pitchFamily="2" charset="-18"/>
              </a:rPr>
              <a:t>orem</a:t>
            </a:r>
            <a:r>
              <a:rPr lang="pl-PL" sz="2400" dirty="0">
                <a:latin typeface="Poppins" panose="00000500000000000000" pitchFamily="2" charset="-18"/>
                <a:ea typeface="Lato" pitchFamily="34" charset="0"/>
                <a:cs typeface="Poppins" panose="00000500000000000000" pitchFamily="2" charset="-18"/>
              </a:rPr>
              <a:t>, tam </a:t>
            </a:r>
            <a:r>
              <a:rPr lang="pl-PL" sz="2400" dirty="0" err="1">
                <a:latin typeface="Poppins" panose="00000500000000000000" pitchFamily="2" charset="-18"/>
                <a:ea typeface="Lato" pitchFamily="34" charset="0"/>
                <a:cs typeface="Poppins" panose="00000500000000000000" pitchFamily="2" charset="-18"/>
              </a:rPr>
              <a:t>ut</a:t>
            </a:r>
            <a:r>
              <a:rPr lang="pl-PL" sz="2400" dirty="0">
                <a:latin typeface="Poppins" panose="00000500000000000000" pitchFamily="2" charset="-18"/>
                <a:ea typeface="Lato" pitchFamily="34" charset="0"/>
                <a:cs typeface="Poppins" panose="00000500000000000000" pitchFamily="2" charset="-18"/>
              </a:rPr>
              <a:t>  autem </a:t>
            </a:r>
            <a:r>
              <a:rPr lang="pl-PL" sz="2400" dirty="0" err="1">
                <a:latin typeface="Poppins" panose="00000500000000000000" pitchFamily="2" charset="-18"/>
                <a:ea typeface="Lato" pitchFamily="34" charset="0"/>
                <a:cs typeface="Poppins" panose="00000500000000000000" pitchFamily="2" charset="-18"/>
              </a:rPr>
              <a:t>iam</a:t>
            </a:r>
            <a:r>
              <a:rPr lang="pl-PL" sz="2400" dirty="0">
                <a:latin typeface="Poppins" panose="00000500000000000000" pitchFamily="2" charset="-18"/>
                <a:ea typeface="Lato" pitchFamily="34" charset="0"/>
                <a:cs typeface="Poppins" panose="00000500000000000000" pitchFamily="2" charset="-18"/>
              </a:rPr>
              <a:t> </a:t>
            </a:r>
            <a:r>
              <a:rPr lang="pl-PL" sz="2400" dirty="0" err="1">
                <a:latin typeface="Poppins" panose="00000500000000000000" pitchFamily="2" charset="-18"/>
                <a:ea typeface="Lato" pitchFamily="34" charset="0"/>
                <a:cs typeface="Poppins" panose="00000500000000000000" pitchFamily="2" charset="-18"/>
              </a:rPr>
              <a:t>criam</a:t>
            </a:r>
            <a:r>
              <a:rPr lang="pl-PL" sz="2400" dirty="0">
                <a:latin typeface="Poppins" panose="00000500000000000000" pitchFamily="2" charset="-18"/>
                <a:ea typeface="Lato" pitchFamily="34" charset="0"/>
                <a:cs typeface="Poppins" panose="00000500000000000000" pitchFamily="2" charset="-18"/>
              </a:rPr>
              <a:t>, </a:t>
            </a:r>
            <a:r>
              <a:rPr lang="pl-PL" sz="2400" dirty="0" err="1">
                <a:latin typeface="Poppins" panose="00000500000000000000" pitchFamily="2" charset="-18"/>
                <a:ea typeface="Lato" pitchFamily="34" charset="0"/>
                <a:cs typeface="Poppins" panose="00000500000000000000" pitchFamily="2" charset="-18"/>
              </a:rPr>
              <a:t>nenatam</a:t>
            </a:r>
            <a:r>
              <a:rPr lang="pl-PL" sz="2400" dirty="0">
                <a:latin typeface="Poppins" panose="00000500000000000000" pitchFamily="2" charset="-18"/>
                <a:ea typeface="Lato" pitchFamily="34" charset="0"/>
                <a:cs typeface="Poppins" panose="00000500000000000000" pitchFamily="2" charset="-18"/>
              </a:rPr>
              <a:t> </a:t>
            </a:r>
            <a:r>
              <a:rPr lang="pl-PL" sz="2400" dirty="0" err="1">
                <a:latin typeface="Poppins" panose="00000500000000000000" pitchFamily="2" charset="-18"/>
                <a:ea typeface="Lato" pitchFamily="34" charset="0"/>
                <a:cs typeface="Poppins" panose="00000500000000000000" pitchFamily="2" charset="-18"/>
              </a:rPr>
              <a:t>lius</a:t>
            </a:r>
            <a:r>
              <a:rPr lang="pl-PL" sz="2400" dirty="0">
                <a:latin typeface="Poppins" panose="00000500000000000000" pitchFamily="2" charset="-18"/>
                <a:ea typeface="Lato" pitchFamily="34" charset="0"/>
                <a:cs typeface="Poppins" panose="00000500000000000000" pitchFamily="2" charset="-18"/>
              </a:rPr>
              <a:t> </a:t>
            </a:r>
            <a:r>
              <a:rPr lang="pl-PL" sz="2400" dirty="0" err="1">
                <a:latin typeface="Poppins" panose="00000500000000000000" pitchFamily="2" charset="-18"/>
                <a:ea typeface="Lato" pitchFamily="34" charset="0"/>
                <a:cs typeface="Poppins" panose="00000500000000000000" pitchFamily="2" charset="-18"/>
              </a:rPr>
              <a:t>publiss</a:t>
            </a:r>
            <a:r>
              <a:rPr lang="pl-PL" sz="2400" dirty="0">
                <a:latin typeface="Poppins" panose="00000500000000000000" pitchFamily="2" charset="-18"/>
                <a:ea typeface="Lato" pitchFamily="34" charset="0"/>
                <a:cs typeface="Poppins" panose="00000500000000000000" pitchFamily="2" charset="-18"/>
              </a:rPr>
              <a:t> </a:t>
            </a:r>
            <a:r>
              <a:rPr lang="pl-PL" sz="2400" dirty="0" err="1">
                <a:latin typeface="Poppins" panose="00000500000000000000" pitchFamily="2" charset="-18"/>
                <a:ea typeface="Lato" pitchFamily="34" charset="0"/>
                <a:cs typeface="Poppins" panose="00000500000000000000" pitchFamily="2" charset="-18"/>
              </a:rPr>
              <a:t>ensuam</a:t>
            </a:r>
            <a:r>
              <a:rPr lang="pl-PL" sz="2400" dirty="0">
                <a:latin typeface="Poppins" panose="00000500000000000000" pitchFamily="2" charset="-18"/>
                <a:ea typeface="Lato" pitchFamily="34" charset="0"/>
                <a:cs typeface="Poppins" panose="00000500000000000000" pitchFamily="2" charset="-18"/>
              </a:rPr>
              <a:t> te </a:t>
            </a:r>
            <a:r>
              <a:rPr lang="pl-PL" sz="2400" dirty="0" err="1">
                <a:latin typeface="Poppins" panose="00000500000000000000" pitchFamily="2" charset="-18"/>
                <a:ea typeface="Lato" pitchFamily="34" charset="0"/>
                <a:cs typeface="Poppins" panose="00000500000000000000" pitchFamily="2" charset="-18"/>
              </a:rPr>
              <a:t>niciae</a:t>
            </a:r>
            <a:r>
              <a:rPr lang="pl-PL" sz="2400" dirty="0">
                <a:latin typeface="Poppins" panose="00000500000000000000" pitchFamily="2" charset="-18"/>
                <a:ea typeface="Lato" pitchFamily="34" charset="0"/>
                <a:cs typeface="Poppins" panose="00000500000000000000" pitchFamily="2" charset="-18"/>
              </a:rPr>
              <a:t>. </a:t>
            </a:r>
          </a:p>
        </p:txBody>
      </p:sp>
      <p:sp>
        <p:nvSpPr>
          <p:cNvPr id="26" name="pole tekstowe 20">
            <a:extLst>
              <a:ext uri="{FF2B5EF4-FFF2-40B4-BE49-F238E27FC236}">
                <a16:creationId xmlns:a16="http://schemas.microsoft.com/office/drawing/2014/main" id="{C70E9772-AB23-3182-7930-15D2AEA3DF97}"/>
              </a:ext>
            </a:extLst>
          </p:cNvPr>
          <p:cNvSpPr txBox="1"/>
          <p:nvPr/>
        </p:nvSpPr>
        <p:spPr>
          <a:xfrm>
            <a:off x="10090777" y="4653885"/>
            <a:ext cx="7294335" cy="861774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>
            <a:defPPr>
              <a:defRPr lang="pl-PL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l-PL" sz="5000" b="1">
                <a:latin typeface="Poppins"/>
                <a:cs typeface="Poppins"/>
              </a:rPr>
              <a:t>Headline</a:t>
            </a:r>
            <a:endParaRPr lang="pl-PL"/>
          </a:p>
        </p:txBody>
      </p:sp>
      <p:sp>
        <p:nvSpPr>
          <p:cNvPr id="27" name="pole tekstowe 20">
            <a:extLst>
              <a:ext uri="{FF2B5EF4-FFF2-40B4-BE49-F238E27FC236}">
                <a16:creationId xmlns:a16="http://schemas.microsoft.com/office/drawing/2014/main" id="{E0BFC413-4588-D41F-5FC9-D9CBB74F8268}"/>
              </a:ext>
            </a:extLst>
          </p:cNvPr>
          <p:cNvSpPr txBox="1"/>
          <p:nvPr/>
        </p:nvSpPr>
        <p:spPr>
          <a:xfrm>
            <a:off x="10108631" y="7928355"/>
            <a:ext cx="7294335" cy="1631216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>
            <a:defPPr>
              <a:defRPr lang="pl-PL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l-PL" sz="5000" b="1">
                <a:latin typeface="Poppins"/>
                <a:cs typeface="Poppins"/>
              </a:rPr>
              <a:t>Headline</a:t>
            </a:r>
            <a:endParaRPr lang="pl-PL" sz="5000">
              <a:latin typeface="Poppins"/>
              <a:cs typeface="Poppins"/>
            </a:endParaRPr>
          </a:p>
          <a:p>
            <a:endParaRPr lang="pl-PL" sz="5000">
              <a:latin typeface="Poppins"/>
              <a:ea typeface="Calibri"/>
              <a:cs typeface="Poppins"/>
            </a:endParaRPr>
          </a:p>
        </p:txBody>
      </p:sp>
    </p:spTree>
    <p:extLst>
      <p:ext uri="{BB962C8B-B14F-4D97-AF65-F5344CB8AC3E}">
        <p14:creationId xmlns:p14="http://schemas.microsoft.com/office/powerpoint/2010/main" val="123949784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5E11208-DA94-1C24-8C62-78FC906060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ole tekstowe 20">
            <a:extLst>
              <a:ext uri="{FF2B5EF4-FFF2-40B4-BE49-F238E27FC236}">
                <a16:creationId xmlns:a16="http://schemas.microsoft.com/office/drawing/2014/main" id="{F9A46FB8-2606-48F2-3370-26C02C2EE8E0}"/>
              </a:ext>
            </a:extLst>
          </p:cNvPr>
          <p:cNvSpPr txBox="1"/>
          <p:nvPr/>
        </p:nvSpPr>
        <p:spPr>
          <a:xfrm>
            <a:off x="819336" y="2916219"/>
            <a:ext cx="7344595" cy="861774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>
            <a:defPPr>
              <a:defRPr lang="pl-PL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l-PL" sz="5000" b="1">
                <a:solidFill>
                  <a:srgbClr val="932C49"/>
                </a:solidFill>
                <a:latin typeface="Poppins"/>
                <a:cs typeface="Poppins"/>
              </a:rPr>
              <a:t>Optional headline</a:t>
            </a:r>
            <a:endParaRPr lang="pl-PL"/>
          </a:p>
        </p:txBody>
      </p:sp>
      <p:sp>
        <p:nvSpPr>
          <p:cNvPr id="3" name="pole tekstowe 22">
            <a:extLst>
              <a:ext uri="{FF2B5EF4-FFF2-40B4-BE49-F238E27FC236}">
                <a16:creationId xmlns:a16="http://schemas.microsoft.com/office/drawing/2014/main" id="{3D86A989-6B27-758F-5C17-6B14EA072B09}"/>
              </a:ext>
            </a:extLst>
          </p:cNvPr>
          <p:cNvSpPr txBox="1"/>
          <p:nvPr/>
        </p:nvSpPr>
        <p:spPr>
          <a:xfrm>
            <a:off x="815764" y="3914477"/>
            <a:ext cx="8980388" cy="193899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>
            <a:defPPr>
              <a:defRPr lang="pl-PL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l-PL" sz="2400">
                <a:latin typeface="Poppins"/>
                <a:ea typeface="Lato"/>
                <a:cs typeface="Poppins"/>
              </a:rPr>
              <a:t>Optatasi nullate none di dolorep elenimolut doluptatest, sequo corro optur solum sequam, sitibus quis elis a eos num incim voluptam, sero ernat et as diti ut untur? Ist quiae pratur?</a:t>
            </a:r>
          </a:p>
          <a:p>
            <a:endParaRPr lang="pl-PL" sz="2400">
              <a:latin typeface="Poppins"/>
              <a:ea typeface="Lato"/>
              <a:cs typeface="Poppins"/>
            </a:endParaRPr>
          </a:p>
        </p:txBody>
      </p:sp>
      <p:sp>
        <p:nvSpPr>
          <p:cNvPr id="4" name="pole tekstowe 24">
            <a:extLst>
              <a:ext uri="{FF2B5EF4-FFF2-40B4-BE49-F238E27FC236}">
                <a16:creationId xmlns:a16="http://schemas.microsoft.com/office/drawing/2014/main" id="{95512824-E10A-D6D5-7105-8CB380CCE20F}"/>
              </a:ext>
            </a:extLst>
          </p:cNvPr>
          <p:cNvSpPr txBox="1"/>
          <p:nvPr/>
        </p:nvSpPr>
        <p:spPr>
          <a:xfrm>
            <a:off x="819337" y="6918840"/>
            <a:ext cx="8869660" cy="156966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>
            <a:defPPr>
              <a:defRPr lang="pl-PL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l-PL" sz="2400">
                <a:latin typeface="Poppins"/>
                <a:ea typeface="Lato"/>
                <a:cs typeface="Poppins"/>
              </a:rPr>
              <a:t>Optatasi</a:t>
            </a:r>
            <a:r>
              <a:rPr lang="pl-PL" sz="2400" dirty="0">
                <a:latin typeface="Poppins"/>
                <a:ea typeface="Lato"/>
                <a:cs typeface="Poppins"/>
              </a:rPr>
              <a:t> </a:t>
            </a:r>
            <a:r>
              <a:rPr lang="pl-PL" sz="2400">
                <a:latin typeface="Poppins"/>
                <a:ea typeface="Lato"/>
                <a:cs typeface="Poppins"/>
              </a:rPr>
              <a:t>nullate</a:t>
            </a:r>
            <a:r>
              <a:rPr lang="pl-PL" sz="2400" dirty="0">
                <a:latin typeface="Poppins"/>
                <a:ea typeface="Lato"/>
                <a:cs typeface="Poppins"/>
              </a:rPr>
              <a:t>  </a:t>
            </a:r>
            <a:r>
              <a:rPr lang="pl-PL" sz="2400">
                <a:latin typeface="Poppins"/>
                <a:ea typeface="Lato"/>
                <a:cs typeface="Poppins"/>
              </a:rPr>
              <a:t>none</a:t>
            </a:r>
            <a:r>
              <a:rPr lang="pl-PL" sz="2400" dirty="0">
                <a:latin typeface="Poppins"/>
                <a:ea typeface="Lato"/>
                <a:cs typeface="Poppins"/>
              </a:rPr>
              <a:t> di </a:t>
            </a:r>
            <a:r>
              <a:rPr lang="pl-PL" sz="2400">
                <a:latin typeface="Poppins"/>
                <a:ea typeface="Lato"/>
                <a:cs typeface="Poppins"/>
              </a:rPr>
              <a:t>dolorep</a:t>
            </a:r>
            <a:r>
              <a:rPr lang="pl-PL" sz="2400" dirty="0">
                <a:latin typeface="Poppins"/>
                <a:ea typeface="Lato"/>
                <a:cs typeface="Poppins"/>
              </a:rPr>
              <a:t> </a:t>
            </a:r>
            <a:r>
              <a:rPr lang="pl-PL" sz="2400">
                <a:latin typeface="Poppins"/>
                <a:ea typeface="Lato"/>
                <a:cs typeface="Poppins"/>
              </a:rPr>
              <a:t>elenimolut</a:t>
            </a:r>
            <a:r>
              <a:rPr lang="pl-PL" sz="2400" dirty="0">
                <a:latin typeface="Poppins"/>
                <a:ea typeface="Lato"/>
                <a:cs typeface="Poppins"/>
              </a:rPr>
              <a:t> </a:t>
            </a:r>
            <a:r>
              <a:rPr lang="pl-PL" sz="2400">
                <a:latin typeface="Poppins"/>
                <a:ea typeface="Lato"/>
                <a:cs typeface="Poppins"/>
              </a:rPr>
              <a:t>doluptatest</a:t>
            </a:r>
            <a:r>
              <a:rPr lang="pl-PL" sz="2400" dirty="0">
                <a:latin typeface="Poppins"/>
                <a:ea typeface="Lato"/>
                <a:cs typeface="Poppins"/>
              </a:rPr>
              <a:t>, </a:t>
            </a:r>
            <a:r>
              <a:rPr lang="pl-PL" sz="2400">
                <a:latin typeface="Poppins"/>
                <a:ea typeface="Lato"/>
                <a:cs typeface="Poppins"/>
              </a:rPr>
              <a:t>sequo</a:t>
            </a:r>
            <a:r>
              <a:rPr lang="pl-PL" sz="2400" dirty="0">
                <a:latin typeface="Poppins"/>
                <a:ea typeface="Lato"/>
                <a:cs typeface="Poppins"/>
              </a:rPr>
              <a:t> </a:t>
            </a:r>
            <a:r>
              <a:rPr lang="pl-PL" sz="2400">
                <a:latin typeface="Poppins"/>
                <a:ea typeface="Lato"/>
                <a:cs typeface="Poppins"/>
              </a:rPr>
              <a:t>corro</a:t>
            </a:r>
            <a:r>
              <a:rPr lang="pl-PL" sz="2400" dirty="0">
                <a:latin typeface="Poppins"/>
                <a:ea typeface="Lato"/>
                <a:cs typeface="Poppins"/>
              </a:rPr>
              <a:t> </a:t>
            </a:r>
            <a:r>
              <a:rPr lang="pl-PL" sz="2400">
                <a:latin typeface="Poppins"/>
                <a:ea typeface="Lato"/>
                <a:cs typeface="Poppins"/>
              </a:rPr>
              <a:t>optur</a:t>
            </a:r>
            <a:r>
              <a:rPr lang="pl-PL" sz="2400" dirty="0">
                <a:latin typeface="Poppins"/>
                <a:ea typeface="Lato"/>
                <a:cs typeface="Poppins"/>
              </a:rPr>
              <a:t> </a:t>
            </a:r>
            <a:r>
              <a:rPr lang="pl-PL" sz="2400">
                <a:latin typeface="Poppins"/>
                <a:ea typeface="Lato"/>
                <a:cs typeface="Poppins"/>
              </a:rPr>
              <a:t>solum</a:t>
            </a:r>
            <a:r>
              <a:rPr lang="pl-PL" sz="2400" dirty="0">
                <a:latin typeface="Poppins"/>
                <a:ea typeface="Lato"/>
                <a:cs typeface="Poppins"/>
              </a:rPr>
              <a:t> </a:t>
            </a:r>
            <a:r>
              <a:rPr lang="pl-PL" sz="2400">
                <a:latin typeface="Poppins"/>
                <a:ea typeface="Lato"/>
                <a:cs typeface="Poppins"/>
              </a:rPr>
              <a:t>sequam</a:t>
            </a:r>
            <a:r>
              <a:rPr lang="pl-PL" sz="2400" dirty="0">
                <a:latin typeface="Poppins"/>
                <a:ea typeface="Lato"/>
                <a:cs typeface="Poppins"/>
              </a:rPr>
              <a:t>,  </a:t>
            </a:r>
            <a:r>
              <a:rPr lang="pl-PL" sz="2400">
                <a:latin typeface="Poppins"/>
                <a:ea typeface="Lato"/>
                <a:cs typeface="Poppins"/>
              </a:rPr>
              <a:t>sitibus</a:t>
            </a:r>
            <a:r>
              <a:rPr lang="pl-PL" sz="2400" dirty="0">
                <a:latin typeface="Poppins"/>
                <a:ea typeface="Lato"/>
                <a:cs typeface="Poppins"/>
              </a:rPr>
              <a:t> </a:t>
            </a:r>
            <a:r>
              <a:rPr lang="pl-PL" sz="2400">
                <a:latin typeface="Poppins"/>
                <a:ea typeface="Lato"/>
                <a:cs typeface="Poppins"/>
              </a:rPr>
              <a:t>quis</a:t>
            </a:r>
            <a:r>
              <a:rPr lang="pl-PL" sz="2400" dirty="0">
                <a:latin typeface="Poppins"/>
                <a:ea typeface="Lato"/>
                <a:cs typeface="Poppins"/>
              </a:rPr>
              <a:t> </a:t>
            </a:r>
            <a:r>
              <a:rPr lang="pl-PL" sz="2400">
                <a:latin typeface="Poppins"/>
                <a:ea typeface="Lato"/>
                <a:cs typeface="Poppins"/>
              </a:rPr>
              <a:t>elis</a:t>
            </a:r>
            <a:r>
              <a:rPr lang="pl-PL" sz="2400" dirty="0">
                <a:latin typeface="Poppins"/>
                <a:ea typeface="Lato"/>
                <a:cs typeface="Poppins"/>
              </a:rPr>
              <a:t> a </a:t>
            </a:r>
            <a:r>
              <a:rPr lang="pl-PL" sz="2400">
                <a:latin typeface="Poppins"/>
                <a:ea typeface="Lato"/>
                <a:cs typeface="Poppins"/>
              </a:rPr>
              <a:t>eos</a:t>
            </a:r>
            <a:r>
              <a:rPr lang="pl-PL" sz="2400" dirty="0">
                <a:latin typeface="Poppins"/>
                <a:ea typeface="Lato"/>
                <a:cs typeface="Poppins"/>
              </a:rPr>
              <a:t> </a:t>
            </a:r>
            <a:r>
              <a:rPr lang="pl-PL" sz="2400">
                <a:latin typeface="Poppins"/>
                <a:ea typeface="Lato"/>
                <a:cs typeface="Poppins"/>
              </a:rPr>
              <a:t>num</a:t>
            </a:r>
            <a:r>
              <a:rPr lang="pl-PL" sz="2400" dirty="0">
                <a:latin typeface="Poppins"/>
                <a:ea typeface="Lato"/>
                <a:cs typeface="Poppins"/>
              </a:rPr>
              <a:t> </a:t>
            </a:r>
            <a:r>
              <a:rPr lang="pl-PL" sz="2400">
                <a:latin typeface="Poppins"/>
                <a:ea typeface="Lato"/>
                <a:cs typeface="Poppins"/>
              </a:rPr>
              <a:t>incim</a:t>
            </a:r>
            <a:r>
              <a:rPr lang="pl-PL" sz="2400" dirty="0">
                <a:latin typeface="Poppins"/>
                <a:ea typeface="Lato"/>
                <a:cs typeface="Poppins"/>
              </a:rPr>
              <a:t> </a:t>
            </a:r>
            <a:r>
              <a:rPr lang="pl-PL" sz="2400">
                <a:latin typeface="Poppins"/>
                <a:ea typeface="Lato"/>
                <a:cs typeface="Poppins"/>
              </a:rPr>
              <a:t>voluptam</a:t>
            </a:r>
            <a:r>
              <a:rPr lang="pl-PL" sz="2400" dirty="0">
                <a:latin typeface="Poppins"/>
                <a:ea typeface="Lato"/>
                <a:cs typeface="Poppins"/>
              </a:rPr>
              <a:t>, </a:t>
            </a:r>
            <a:r>
              <a:rPr lang="pl-PL" sz="2400">
                <a:latin typeface="Poppins"/>
                <a:ea typeface="Lato"/>
                <a:cs typeface="Poppins"/>
              </a:rPr>
              <a:t>sero</a:t>
            </a:r>
            <a:r>
              <a:rPr lang="pl-PL" sz="2400" dirty="0">
                <a:latin typeface="Poppins"/>
                <a:ea typeface="Lato"/>
                <a:cs typeface="Poppins"/>
              </a:rPr>
              <a:t> </a:t>
            </a:r>
            <a:r>
              <a:rPr lang="pl-PL" sz="2400">
                <a:latin typeface="Poppins"/>
                <a:ea typeface="Lato"/>
                <a:cs typeface="Poppins"/>
              </a:rPr>
              <a:t>ernat</a:t>
            </a:r>
            <a:r>
              <a:rPr lang="pl-PL" sz="2400" dirty="0">
                <a:latin typeface="Poppins"/>
                <a:ea typeface="Lato"/>
                <a:cs typeface="Poppins"/>
              </a:rPr>
              <a:t> et as </a:t>
            </a:r>
            <a:r>
              <a:rPr lang="pl-PL" sz="2400">
                <a:latin typeface="Poppins"/>
                <a:ea typeface="Lato"/>
                <a:cs typeface="Poppins"/>
              </a:rPr>
              <a:t>diti</a:t>
            </a:r>
            <a:r>
              <a:rPr lang="pl-PL" sz="2400" dirty="0">
                <a:latin typeface="Poppins"/>
                <a:ea typeface="Lato"/>
                <a:cs typeface="Poppins"/>
              </a:rPr>
              <a:t> </a:t>
            </a:r>
            <a:r>
              <a:rPr lang="pl-PL" sz="2400">
                <a:latin typeface="Poppins"/>
                <a:ea typeface="Lato"/>
                <a:cs typeface="Poppins"/>
              </a:rPr>
              <a:t>ut</a:t>
            </a:r>
            <a:r>
              <a:rPr lang="pl-PL" sz="2400" dirty="0">
                <a:latin typeface="Poppins"/>
                <a:ea typeface="Lato"/>
                <a:cs typeface="Poppins"/>
              </a:rPr>
              <a:t> </a:t>
            </a:r>
            <a:r>
              <a:rPr lang="pl-PL" sz="2400">
                <a:latin typeface="Poppins"/>
                <a:ea typeface="Lato"/>
                <a:cs typeface="Poppins"/>
              </a:rPr>
              <a:t>untur</a:t>
            </a:r>
            <a:r>
              <a:rPr lang="pl-PL" sz="2400" dirty="0">
                <a:latin typeface="Poppins"/>
                <a:ea typeface="Lato"/>
                <a:cs typeface="Poppins"/>
              </a:rPr>
              <a:t>? </a:t>
            </a:r>
            <a:r>
              <a:rPr lang="pl-PL" sz="2400">
                <a:latin typeface="Poppins"/>
                <a:ea typeface="Lato"/>
                <a:cs typeface="Poppins"/>
              </a:rPr>
              <a:t>Ist</a:t>
            </a:r>
            <a:r>
              <a:rPr lang="pl-PL" sz="2400" dirty="0">
                <a:latin typeface="Poppins"/>
                <a:ea typeface="Lato"/>
                <a:cs typeface="Poppins"/>
              </a:rPr>
              <a:t>  </a:t>
            </a:r>
            <a:r>
              <a:rPr lang="pl-PL" sz="2400">
                <a:latin typeface="Poppins"/>
                <a:ea typeface="Lato"/>
                <a:cs typeface="Poppins"/>
              </a:rPr>
              <a:t>quiae</a:t>
            </a:r>
            <a:r>
              <a:rPr lang="pl-PL" sz="2400" dirty="0">
                <a:latin typeface="Poppins"/>
                <a:ea typeface="Lato"/>
                <a:cs typeface="Poppins"/>
              </a:rPr>
              <a:t> </a:t>
            </a:r>
            <a:r>
              <a:rPr lang="pl-PL" sz="2400">
                <a:latin typeface="Poppins"/>
                <a:ea typeface="Lato"/>
                <a:cs typeface="Poppins"/>
              </a:rPr>
              <a:t>pratur</a:t>
            </a:r>
            <a:r>
              <a:rPr lang="pl-PL" sz="2400" dirty="0">
                <a:latin typeface="Poppins"/>
                <a:ea typeface="Lato"/>
                <a:cs typeface="Poppins"/>
              </a:rPr>
              <a:t>?</a:t>
            </a:r>
          </a:p>
        </p:txBody>
      </p:sp>
      <p:sp>
        <p:nvSpPr>
          <p:cNvPr id="8" name="pole tekstowe 30">
            <a:extLst>
              <a:ext uri="{FF2B5EF4-FFF2-40B4-BE49-F238E27FC236}">
                <a16:creationId xmlns:a16="http://schemas.microsoft.com/office/drawing/2014/main" id="{F29889AE-CE40-FB82-8B73-CC91B7BD4FC1}"/>
              </a:ext>
            </a:extLst>
          </p:cNvPr>
          <p:cNvSpPr txBox="1"/>
          <p:nvPr/>
        </p:nvSpPr>
        <p:spPr>
          <a:xfrm>
            <a:off x="819337" y="5921390"/>
            <a:ext cx="7286676" cy="1631216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>
            <a:defPPr>
              <a:defRPr lang="pl-PL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l-PL" sz="5000" b="1">
                <a:solidFill>
                  <a:srgbClr val="932C49"/>
                </a:solidFill>
                <a:latin typeface="Poppins"/>
                <a:cs typeface="Poppins"/>
              </a:rPr>
              <a:t>Optional headline</a:t>
            </a:r>
            <a:endParaRPr lang="pl-PL" sz="5000">
              <a:solidFill>
                <a:srgbClr val="932C49"/>
              </a:solidFill>
              <a:latin typeface="Poppins"/>
              <a:cs typeface="Poppins"/>
            </a:endParaRPr>
          </a:p>
          <a:p>
            <a:endParaRPr lang="pl-PL" sz="5000">
              <a:solidFill>
                <a:srgbClr val="932C49"/>
              </a:solidFill>
              <a:latin typeface="Poppins"/>
              <a:cs typeface="Poppins"/>
            </a:endParaRPr>
          </a:p>
        </p:txBody>
      </p:sp>
    </p:spTree>
    <p:extLst>
      <p:ext uri="{BB962C8B-B14F-4D97-AF65-F5344CB8AC3E}">
        <p14:creationId xmlns:p14="http://schemas.microsoft.com/office/powerpoint/2010/main" val="404835186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619E5EA-A1ED-7801-B179-662A8486E0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az 1">
            <a:extLst>
              <a:ext uri="{FF2B5EF4-FFF2-40B4-BE49-F238E27FC236}">
                <a16:creationId xmlns:a16="http://schemas.microsoft.com/office/drawing/2014/main" id="{C5D48149-3402-2BF3-841E-8A5942FE6D0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302"/>
            <a:ext cx="20096339" cy="113035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155074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D821BFAF-CA75-AD36-C8E6-B703FC913B9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302"/>
            <a:ext cx="20099079" cy="11303571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76F8EC75-AE03-6EBB-8018-7A803A9B32F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302"/>
            <a:ext cx="20099079" cy="113035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5526139"/>
      </p:ext>
    </p:extLst>
  </p:cSld>
  <p:clrMapOvr>
    <a:masterClrMapping/>
  </p:clrMapOvr>
</p:sld>
</file>

<file path=ppt/theme/theme1.xml><?xml version="1.0" encoding="utf-8"?>
<a:theme xmlns:a="http://schemas.openxmlformats.org/drawingml/2006/main" name="Domyślnie">
  <a:themeElements>
    <a:clrScheme name="Pakiet 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Domyślnie 1">
  <a:themeElements>
    <a:clrScheme name="Pakiet 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Domyślnie 2">
  <a:themeElements>
    <a:clrScheme name="Pakiet 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359</TotalTime>
  <Words>2146</Words>
  <Application>Microsoft Office PowerPoint</Application>
  <PresentationFormat>Niestandardowy</PresentationFormat>
  <Paragraphs>89</Paragraphs>
  <Slides>15</Slides>
  <Notes>0</Notes>
  <HiddenSlides>0</HiddenSlides>
  <MMClips>0</MMClips>
  <ScaleCrop>false</ScaleCrop>
  <HeadingPairs>
    <vt:vector size="4" baseType="variant">
      <vt:variant>
        <vt:lpstr>Motyw</vt:lpstr>
      </vt:variant>
      <vt:variant>
        <vt:i4>3</vt:i4>
      </vt:variant>
      <vt:variant>
        <vt:lpstr>Tytuły slajdów</vt:lpstr>
      </vt:variant>
      <vt:variant>
        <vt:i4>15</vt:i4>
      </vt:variant>
    </vt:vector>
  </HeadingPairs>
  <TitlesOfParts>
    <vt:vector size="18" baseType="lpstr">
      <vt:lpstr>Domyślnie</vt:lpstr>
      <vt:lpstr>Domyślnie 1</vt:lpstr>
      <vt:lpstr>Domyślnie 2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UNIWERSYTET EKONOMICZNY  W KRAKOWIE</dc:title>
  <dc:creator>Marta</dc:creator>
  <cp:lastModifiedBy>Paweł Wójcik</cp:lastModifiedBy>
  <cp:revision>770</cp:revision>
  <dcterms:modified xsi:type="dcterms:W3CDTF">2026-10-20T06:26:12Z</dcterms:modified>
</cp:coreProperties>
</file>