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Poppins" pitchFamily="2" charset="0"/>
      <p:regular r:id="rId7"/>
      <p:bold r:id="rId8"/>
      <p:italic r:id="rId9"/>
      <p:boldItalic r:id="rId1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2"/>
    <p:restoredTop sz="94636"/>
  </p:normalViewPr>
  <p:slideViewPr>
    <p:cSldViewPr snapToGrid="0">
      <p:cViewPr varScale="1">
        <p:scale>
          <a:sx n="139" d="100"/>
          <a:sy n="139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design, noc&#10;&#10;Opis wygenerowany automatycznie">
            <a:extLst>
              <a:ext uri="{FF2B5EF4-FFF2-40B4-BE49-F238E27FC236}">
                <a16:creationId xmlns:a16="http://schemas.microsoft.com/office/drawing/2014/main" id="{CFDA0C5C-F533-236E-0641-DE20DE796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BA4015-A50F-86BC-1A9E-19DC4B9C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58" y="0"/>
            <a:ext cx="9144000" cy="2387600"/>
          </a:xfrm>
        </p:spPr>
        <p:txBody>
          <a:bodyPr anchor="b"/>
          <a:lstStyle>
            <a:lvl1pPr algn="l">
              <a:defRPr sz="6000" b="1" i="0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/>
              <a:t>Kliknij, aby edytować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21F8A2-5039-82DB-07BE-901065F31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58" y="245472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Poppins" pitchFamily="2" charset="0"/>
                <a:cs typeface="Poppi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0E27A9-C9A2-8BE8-5F9D-53AD5CC5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2051-3B2A-BD41-B444-D6C02C5200E4}" type="datetimeFigureOut">
              <a:rPr lang="pl-PL" smtClean="0"/>
              <a:t>25.07.2024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92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FDA0C5C-F533-236E-0641-DE20DE796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0C8B3545-0523-D6B7-85A0-6435CD2BE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58" y="0"/>
            <a:ext cx="9144000" cy="2387600"/>
          </a:xfrm>
        </p:spPr>
        <p:txBody>
          <a:bodyPr anchor="b"/>
          <a:lstStyle>
            <a:lvl1pPr algn="l">
              <a:defRPr sz="6000" b="1" i="0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/>
              <a:t>Kliknij, aby edytować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001B07B-18A9-69A7-2BDD-DF238254E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58" y="245472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Poppins" pitchFamily="2" charset="0"/>
                <a:cs typeface="Poppi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7391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6EB5F1-CCA4-7CE6-93C9-622C4BC2F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42"/>
            <a:ext cx="12192000" cy="685800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F850485B-4D6D-9DB0-02F9-8A892116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2"/>
            <a:ext cx="9849928" cy="1370284"/>
          </a:xfrm>
        </p:spPr>
        <p:txBody>
          <a:bodyPr>
            <a:normAutofit/>
          </a:bodyPr>
          <a:lstStyle>
            <a:lvl1pPr>
              <a:defRPr sz="3600" b="1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FD15228-58E7-B12C-47B8-6638F3D3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9404"/>
            <a:ext cx="10893725" cy="4459856"/>
          </a:xfrm>
        </p:spPr>
        <p:txBody>
          <a:bodyPr/>
          <a:lstStyle>
            <a:lvl1pPr>
              <a:defRPr>
                <a:latin typeface="Poppins" pitchFamily="2" charset="0"/>
                <a:cs typeface="Poppins" pitchFamily="2" charset="0"/>
              </a:defRPr>
            </a:lvl1pPr>
            <a:lvl2pPr>
              <a:defRPr>
                <a:latin typeface="Poppins" pitchFamily="2" charset="0"/>
                <a:cs typeface="Poppins" pitchFamily="2" charset="0"/>
              </a:defRPr>
            </a:lvl2pPr>
            <a:lvl3pPr>
              <a:defRPr>
                <a:latin typeface="Poppins" pitchFamily="2" charset="0"/>
                <a:cs typeface="Poppins" pitchFamily="2" charset="0"/>
              </a:defRPr>
            </a:lvl3pPr>
            <a:lvl4pPr>
              <a:defRPr>
                <a:latin typeface="Poppins" pitchFamily="2" charset="0"/>
                <a:cs typeface="Poppins" pitchFamily="2" charset="0"/>
              </a:defRPr>
            </a:lvl4pPr>
            <a:lvl5pPr>
              <a:defRPr>
                <a:latin typeface="Poppins" pitchFamily="2" charset="0"/>
                <a:cs typeface="Poppi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7694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6EB5F1-CCA4-7CE6-93C9-622C4BC2F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42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562E43E-5F35-710D-C6B7-A605AF23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2"/>
            <a:ext cx="9849928" cy="1370284"/>
          </a:xfrm>
        </p:spPr>
        <p:txBody>
          <a:bodyPr>
            <a:normAutofit/>
          </a:bodyPr>
          <a:lstStyle>
            <a:lvl1pPr>
              <a:defRPr sz="3600" b="1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8E68D-F74D-F952-FA8C-29A5E637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9404"/>
            <a:ext cx="10893725" cy="4459856"/>
          </a:xfrm>
        </p:spPr>
        <p:txBody>
          <a:bodyPr/>
          <a:lstStyle>
            <a:lvl1pPr>
              <a:defRPr>
                <a:latin typeface="Poppins" pitchFamily="2" charset="0"/>
                <a:cs typeface="Poppins" pitchFamily="2" charset="0"/>
              </a:defRPr>
            </a:lvl1pPr>
            <a:lvl2pPr>
              <a:defRPr>
                <a:latin typeface="Poppins" pitchFamily="2" charset="0"/>
                <a:cs typeface="Poppins" pitchFamily="2" charset="0"/>
              </a:defRPr>
            </a:lvl2pPr>
            <a:lvl3pPr>
              <a:defRPr>
                <a:latin typeface="Poppins" pitchFamily="2" charset="0"/>
                <a:cs typeface="Poppins" pitchFamily="2" charset="0"/>
              </a:defRPr>
            </a:lvl3pPr>
            <a:lvl4pPr>
              <a:defRPr>
                <a:latin typeface="Poppins" pitchFamily="2" charset="0"/>
                <a:cs typeface="Poppins" pitchFamily="2" charset="0"/>
              </a:defRPr>
            </a:lvl4pPr>
            <a:lvl5pPr>
              <a:defRPr>
                <a:latin typeface="Poppins" pitchFamily="2" charset="0"/>
                <a:cs typeface="Poppi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4807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6EB5F1-CCA4-7CE6-93C9-622C4BC2F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42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56B822-6432-50A7-87E6-9892562D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2"/>
            <a:ext cx="9849928" cy="137028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E2C098-698F-631B-9AD9-13AD9E91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9404"/>
            <a:ext cx="10893725" cy="44598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1pPr>
            <a:lvl2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2pPr>
            <a:lvl3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3pPr>
            <a:lvl4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4pPr>
            <a:lvl5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46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0B62A2-D02F-4636-EC7C-53A3BF33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079EA0-3424-7E61-39FE-425D026A5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653C62-8C31-4272-908F-F6A3F35B2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32051-3B2A-BD41-B444-D6C02C5200E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9AF56F-8A7F-DED9-C69D-DDB08E254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59CE80-BEB0-DA42-EF09-9A7138975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B1FF4-B74D-3745-AA7D-D0E62611A9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1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0"/>
          <a:ea typeface="+mj-ea"/>
          <a:cs typeface="Poppi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C17B0-2552-5409-10B0-060EF015F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6466FD-2C73-85DD-C385-F671DEB37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5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D5BD5-FBCF-0938-61E1-78FB881F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58" y="0"/>
            <a:ext cx="9144000" cy="2387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200172-29CF-253C-2B5F-EA16FC290C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1358" y="2454724"/>
            <a:ext cx="9144000" cy="16557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38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06687F-246B-2A22-5BA2-EC4A61C6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4C373B4-2C61-907A-E0B0-192619AD6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77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60DF12-6ED3-92F3-8513-68817796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2"/>
            <a:ext cx="9849928" cy="13702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C7EFA6-D2EB-F564-ACCC-0EF20880EB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99404"/>
            <a:ext cx="10893725" cy="4459856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25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8095B7D-15A4-3521-2B36-1B0EFF34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2"/>
            <a:ext cx="9849928" cy="13702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88C41A3-08EF-B1D5-F1A1-B1BC34B619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99404"/>
            <a:ext cx="10893725" cy="4459856"/>
          </a:xfrm>
        </p:spPr>
        <p:txBody>
          <a:bodyPr/>
          <a:lstStyle/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01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Poppins</vt:lpstr>
      <vt:lpstr>Aptos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Jarosław Szczurek</dc:creator>
  <cp:lastModifiedBy>Jarosław Szczurek</cp:lastModifiedBy>
  <cp:revision>8</cp:revision>
  <dcterms:created xsi:type="dcterms:W3CDTF">2024-07-25T11:47:41Z</dcterms:created>
  <dcterms:modified xsi:type="dcterms:W3CDTF">2024-07-25T12:25:04Z</dcterms:modified>
</cp:coreProperties>
</file>